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21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83171" y="699862"/>
            <a:ext cx="8825658" cy="978004"/>
          </a:xfrm>
        </p:spPr>
        <p:txBody>
          <a:bodyPr/>
          <a:lstStyle/>
          <a:p>
            <a:r>
              <a:rPr lang="zh-TW" altLang="en-US" dirty="0"/>
              <a:t>全誼系統</a:t>
            </a:r>
            <a:r>
              <a:rPr lang="en-US" altLang="zh-TW" dirty="0"/>
              <a:t>-</a:t>
            </a:r>
            <a:r>
              <a:rPr lang="zh-TW" altLang="en-US" dirty="0"/>
              <a:t>家長申請教學</a:t>
            </a:r>
          </a:p>
        </p:txBody>
      </p:sp>
      <p:pic>
        <p:nvPicPr>
          <p:cNvPr id="5" name="內容版面配置區 3" descr="畫面剪輯">
            <a:extLst>
              <a:ext uri="{FF2B5EF4-FFF2-40B4-BE49-F238E27FC236}">
                <a16:creationId xmlns:a16="http://schemas.microsoft.com/office/drawing/2014/main" id="{58ADE792-3A59-42FB-AE98-31EF4D56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7" y="3429000"/>
            <a:ext cx="2806170" cy="1849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1CA9717-50F8-4055-896C-95C331F36E66}"/>
              </a:ext>
            </a:extLst>
          </p:cNvPr>
          <p:cNvSpPr txBox="1"/>
          <p:nvPr/>
        </p:nvSpPr>
        <p:spPr>
          <a:xfrm>
            <a:off x="1583473" y="2715986"/>
            <a:ext cx="428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iPhone</a:t>
            </a:r>
            <a:r>
              <a:rPr lang="zh-TW" altLang="en-US" sz="3200" dirty="0"/>
              <a:t>請找</a:t>
            </a:r>
            <a:r>
              <a:rPr lang="en-US" altLang="zh-TW" sz="3200" dirty="0"/>
              <a:t>app store</a:t>
            </a:r>
            <a:endParaRPr lang="zh-TW" altLang="en-US" sz="32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1545741-484F-4666-AF48-F26ACE5599DE}"/>
              </a:ext>
            </a:extLst>
          </p:cNvPr>
          <p:cNvSpPr txBox="1"/>
          <p:nvPr/>
        </p:nvSpPr>
        <p:spPr>
          <a:xfrm>
            <a:off x="6430536" y="2715986"/>
            <a:ext cx="497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Android</a:t>
            </a:r>
            <a:r>
              <a:rPr lang="zh-TW" altLang="en-US" sz="3200" dirty="0"/>
              <a:t>請找</a:t>
            </a:r>
            <a:r>
              <a:rPr lang="en-US" altLang="zh-TW" sz="3200" dirty="0"/>
              <a:t>google play</a:t>
            </a:r>
            <a:endParaRPr lang="zh-TW" altLang="en-US" sz="3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23D5484-88C6-41BE-A710-AE0CEB44C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" t="12927" r="80208" b="80000"/>
          <a:stretch/>
        </p:blipFill>
        <p:spPr>
          <a:xfrm>
            <a:off x="7148796" y="4001694"/>
            <a:ext cx="3215117" cy="8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CB9601A6-6FA7-4FE4-B5AF-3F90FC33C41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11820" y="1016789"/>
            <a:ext cx="55340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iPhone</a:t>
            </a:r>
            <a:r>
              <a:rPr lang="zh-TW" altLang="en-US" sz="3200" dirty="0"/>
              <a:t>頁面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23594CD-64DE-4AB5-AF25-17AF122FC1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E2EB08-B75C-49DD-B6CF-CD9FFF686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9" t="23306" r="15746" b="9052"/>
          <a:stretch/>
        </p:blipFill>
        <p:spPr>
          <a:xfrm>
            <a:off x="6445405" y="1680632"/>
            <a:ext cx="5263375" cy="463890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4FB59E1-8ADA-47E6-A75F-6F6E6F366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8" t="24508" r="3388" b="12220"/>
          <a:stretch/>
        </p:blipFill>
        <p:spPr>
          <a:xfrm>
            <a:off x="146050" y="2732769"/>
            <a:ext cx="5823028" cy="3287031"/>
          </a:xfrm>
          <a:prstGeom prst="rect">
            <a:avLst/>
          </a:prstGeom>
        </p:spPr>
      </p:pic>
      <p:sp>
        <p:nvSpPr>
          <p:cNvPr id="10" name="內容版面配置區 8">
            <a:extLst>
              <a:ext uri="{FF2B5EF4-FFF2-40B4-BE49-F238E27FC236}">
                <a16:creationId xmlns:a16="http://schemas.microsoft.com/office/drawing/2014/main" id="{C7E908A4-C222-449F-B1AA-277B6B9E8787}"/>
              </a:ext>
            </a:extLst>
          </p:cNvPr>
          <p:cNvSpPr txBox="1">
            <a:spLocks/>
          </p:cNvSpPr>
          <p:nvPr/>
        </p:nvSpPr>
        <p:spPr>
          <a:xfrm>
            <a:off x="6310060" y="926811"/>
            <a:ext cx="553406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err="1">
                <a:solidFill>
                  <a:schemeClr val="tx1"/>
                </a:solidFill>
              </a:rPr>
              <a:t>Andriod</a:t>
            </a:r>
            <a:r>
              <a:rPr lang="zh-TW" altLang="en-US" sz="3200" dirty="0">
                <a:solidFill>
                  <a:schemeClr val="tx1"/>
                </a:solidFill>
              </a:rPr>
              <a:t>頁面</a:t>
            </a:r>
          </a:p>
        </p:txBody>
      </p:sp>
    </p:spTree>
    <p:extLst>
      <p:ext uri="{BB962C8B-B14F-4D97-AF65-F5344CB8AC3E}">
        <p14:creationId xmlns:p14="http://schemas.microsoft.com/office/powerpoint/2010/main" val="290773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7" y="-1"/>
            <a:ext cx="3154671" cy="683572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07" y="0"/>
            <a:ext cx="3164951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22" y="0"/>
            <a:ext cx="3164951" cy="68580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27618" y="1003395"/>
            <a:ext cx="777233" cy="517834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27618" y="1595725"/>
            <a:ext cx="199849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1.</a:t>
            </a:r>
            <a:r>
              <a:rPr lang="zh-TW" altLang="en-US" sz="3200" dirty="0"/>
              <a:t>基隆市</a:t>
            </a:r>
          </a:p>
        </p:txBody>
      </p:sp>
      <p:sp>
        <p:nvSpPr>
          <p:cNvPr id="11" name="橢圓 10"/>
          <p:cNvSpPr/>
          <p:nvPr/>
        </p:nvSpPr>
        <p:spPr>
          <a:xfrm>
            <a:off x="5967160" y="1447223"/>
            <a:ext cx="777233" cy="517834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296829" y="2039553"/>
            <a:ext cx="186874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2.</a:t>
            </a:r>
            <a:r>
              <a:rPr lang="zh-TW" altLang="en-US" sz="3200" dirty="0"/>
              <a:t>信義區</a:t>
            </a:r>
          </a:p>
        </p:txBody>
      </p:sp>
      <p:sp>
        <p:nvSpPr>
          <p:cNvPr id="13" name="橢圓 12"/>
          <p:cNvSpPr/>
          <p:nvPr/>
        </p:nvSpPr>
        <p:spPr>
          <a:xfrm>
            <a:off x="8768549" y="3907308"/>
            <a:ext cx="1206724" cy="517834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768548" y="4499638"/>
            <a:ext cx="217079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3.</a:t>
            </a:r>
            <a:r>
              <a:rPr lang="zh-TW" altLang="en-US" sz="3200" dirty="0"/>
              <a:t>深美國小</a:t>
            </a:r>
          </a:p>
        </p:txBody>
      </p:sp>
    </p:spTree>
    <p:extLst>
      <p:ext uri="{BB962C8B-B14F-4D97-AF65-F5344CB8AC3E}">
        <p14:creationId xmlns:p14="http://schemas.microsoft.com/office/powerpoint/2010/main" val="200257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9" y="0"/>
            <a:ext cx="3164951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72" y="-10943"/>
            <a:ext cx="3164951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09" y="0"/>
            <a:ext cx="3164951" cy="68580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36178" y="2535382"/>
            <a:ext cx="2980106" cy="87283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6177" y="3482714"/>
            <a:ext cx="227393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4.</a:t>
            </a:r>
            <a:r>
              <a:rPr lang="zh-TW" altLang="en-US" sz="3200" dirty="0"/>
              <a:t>學生家長</a:t>
            </a:r>
          </a:p>
        </p:txBody>
      </p:sp>
      <p:sp>
        <p:nvSpPr>
          <p:cNvPr id="10" name="橢圓 9"/>
          <p:cNvSpPr/>
          <p:nvPr/>
        </p:nvSpPr>
        <p:spPr>
          <a:xfrm>
            <a:off x="6521341" y="3526625"/>
            <a:ext cx="777233" cy="517834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764989" y="4044459"/>
            <a:ext cx="218006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5.</a:t>
            </a:r>
            <a:r>
              <a:rPr lang="zh-TW" altLang="en-US" sz="3200" dirty="0"/>
              <a:t>繼續註冊</a:t>
            </a:r>
          </a:p>
        </p:txBody>
      </p:sp>
      <p:sp>
        <p:nvSpPr>
          <p:cNvPr id="12" name="橢圓 11"/>
          <p:cNvSpPr/>
          <p:nvPr/>
        </p:nvSpPr>
        <p:spPr>
          <a:xfrm>
            <a:off x="9364294" y="1933857"/>
            <a:ext cx="1525379" cy="36933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1068403" y="1933857"/>
            <a:ext cx="9471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6.</a:t>
            </a:r>
            <a:r>
              <a:rPr lang="zh-TW" altLang="en-US" dirty="0"/>
              <a:t>班級</a:t>
            </a:r>
          </a:p>
        </p:txBody>
      </p:sp>
      <p:sp>
        <p:nvSpPr>
          <p:cNvPr id="14" name="橢圓 13"/>
          <p:cNvSpPr/>
          <p:nvPr/>
        </p:nvSpPr>
        <p:spPr>
          <a:xfrm>
            <a:off x="9364294" y="2435629"/>
            <a:ext cx="985051" cy="332509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9450192" y="2834640"/>
            <a:ext cx="2268268" cy="39844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9347954" y="3764538"/>
            <a:ext cx="1840977" cy="591331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560346" y="2398806"/>
            <a:ext cx="9471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7.</a:t>
            </a:r>
            <a:r>
              <a:rPr lang="zh-TW" altLang="en-US" dirty="0"/>
              <a:t>座號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756669" y="3244334"/>
            <a:ext cx="13793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8.</a:t>
            </a:r>
            <a:r>
              <a:rPr lang="zh-TW" altLang="en-US" dirty="0"/>
              <a:t>電話號碼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756669" y="4370145"/>
            <a:ext cx="13793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9.</a:t>
            </a:r>
            <a:r>
              <a:rPr lang="zh-TW" altLang="en-US" dirty="0"/>
              <a:t>發送簡訊</a:t>
            </a:r>
          </a:p>
        </p:txBody>
      </p:sp>
    </p:spTree>
    <p:extLst>
      <p:ext uri="{BB962C8B-B14F-4D97-AF65-F5344CB8AC3E}">
        <p14:creationId xmlns:p14="http://schemas.microsoft.com/office/powerpoint/2010/main" val="85817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38" y="0"/>
            <a:ext cx="3164951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9" y="0"/>
            <a:ext cx="3164951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10" y="0"/>
            <a:ext cx="3164951" cy="68580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4898974" y="3956858"/>
            <a:ext cx="2320915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54189" y="958734"/>
            <a:ext cx="2320915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9397546" y="2854036"/>
            <a:ext cx="2320915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9182796" y="5605549"/>
            <a:ext cx="1906378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95508" y="1791861"/>
            <a:ext cx="297737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10.</a:t>
            </a:r>
            <a:r>
              <a:rPr lang="zh-TW" altLang="en-US" sz="3200" dirty="0"/>
              <a:t>簡訊驗證碼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006296" y="2215227"/>
            <a:ext cx="400395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11.</a:t>
            </a:r>
            <a:r>
              <a:rPr lang="zh-TW" altLang="en-US" sz="3200" dirty="0"/>
              <a:t>輸入簡訊驗證碼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145242" y="2171407"/>
            <a:ext cx="188786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12.</a:t>
            </a:r>
            <a:r>
              <a:rPr lang="zh-TW" altLang="en-US" sz="3200" dirty="0"/>
              <a:t>帳號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091854" y="4916921"/>
            <a:ext cx="173772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13.</a:t>
            </a:r>
            <a:r>
              <a:rPr lang="zh-TW" altLang="en-US" sz="3200" dirty="0"/>
              <a:t>登入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740485" y="297327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0932123123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74741" y="285403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0932123123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748988" y="41254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4416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30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70" y="0"/>
            <a:ext cx="3164951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57" y="0"/>
            <a:ext cx="3164951" cy="68580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319630" y="1321723"/>
            <a:ext cx="3463630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748454" y="2138372"/>
            <a:ext cx="188546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15.</a:t>
            </a:r>
            <a:r>
              <a:rPr lang="zh-TW" altLang="en-US" sz="3200" dirty="0"/>
              <a:t>同意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1" y="0"/>
            <a:ext cx="3164951" cy="685800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382630" y="2722418"/>
            <a:ext cx="3463630" cy="70658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163752" y="289104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0932123123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45106" y="3657600"/>
            <a:ext cx="263354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14.</a:t>
            </a:r>
            <a:r>
              <a:rPr lang="zh-TW" altLang="en-US" sz="3200" dirty="0"/>
              <a:t>輸入帳號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7C440580-4A68-44C1-955A-77DD9E40379E}"/>
              </a:ext>
            </a:extLst>
          </p:cNvPr>
          <p:cNvSpPr/>
          <p:nvPr/>
        </p:nvSpPr>
        <p:spPr>
          <a:xfrm>
            <a:off x="8543657" y="2810107"/>
            <a:ext cx="1141177" cy="126008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5F6B8D9-DB04-470C-ADC0-1B3C160838F0}"/>
              </a:ext>
            </a:extLst>
          </p:cNvPr>
          <p:cNvSpPr txBox="1"/>
          <p:nvPr/>
        </p:nvSpPr>
        <p:spPr>
          <a:xfrm>
            <a:off x="9183398" y="4169753"/>
            <a:ext cx="2480778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16.</a:t>
            </a:r>
            <a:r>
              <a:rPr lang="zh-TW" altLang="en-US" sz="3200" dirty="0"/>
              <a:t>完成</a:t>
            </a:r>
            <a:r>
              <a:rPr lang="en-US" altLang="zh-TW" sz="3200" dirty="0"/>
              <a:t>!</a:t>
            </a:r>
            <a:r>
              <a:rPr lang="zh-TW" altLang="en-US" sz="3200" dirty="0"/>
              <a:t> 從這邊可以收到學校傳送的資訊</a:t>
            </a:r>
          </a:p>
        </p:txBody>
      </p:sp>
    </p:spTree>
    <p:extLst>
      <p:ext uri="{BB962C8B-B14F-4D97-AF65-F5344CB8AC3E}">
        <p14:creationId xmlns:p14="http://schemas.microsoft.com/office/powerpoint/2010/main" val="126896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12FDD5-F2F1-4B10-A11F-C5C0D906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E5160-DB2F-4B7F-A732-595B130E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A985C16-4439-44DE-BEDE-569F51ED980B}"/>
              </a:ext>
            </a:extLst>
          </p:cNvPr>
          <p:cNvGrpSpPr/>
          <p:nvPr/>
        </p:nvGrpSpPr>
        <p:grpSpPr>
          <a:xfrm>
            <a:off x="1257526" y="12700"/>
            <a:ext cx="3855697" cy="6858000"/>
            <a:chOff x="4168151" y="0"/>
            <a:chExt cx="3855697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E051936-EC96-4339-B4C3-F6B9FCF6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8151" y="0"/>
              <a:ext cx="3855697" cy="6858000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FA18541-94A2-45DB-933C-0FE4007174A8}"/>
                </a:ext>
              </a:extLst>
            </p:cNvPr>
            <p:cNvSpPr txBox="1"/>
            <p:nvPr/>
          </p:nvSpPr>
          <p:spPr>
            <a:xfrm>
              <a:off x="4274634" y="639337"/>
              <a:ext cx="37492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學校通知訊息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6FECBC-1953-4A45-979F-72791F1EEED4}"/>
                </a:ext>
              </a:extLst>
            </p:cNvPr>
            <p:cNvSpPr/>
            <p:nvPr/>
          </p:nvSpPr>
          <p:spPr>
            <a:xfrm>
              <a:off x="5207620" y="1739590"/>
              <a:ext cx="367990" cy="242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7DB0A6-EAF4-4A25-865C-0681EFB05B6E}"/>
                </a:ext>
              </a:extLst>
            </p:cNvPr>
            <p:cNvSpPr/>
            <p:nvPr/>
          </p:nvSpPr>
          <p:spPr>
            <a:xfrm>
              <a:off x="5207620" y="2078770"/>
              <a:ext cx="888379" cy="22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F21E1A-3375-4F92-9743-3BE27DDDE5A2}"/>
              </a:ext>
            </a:extLst>
          </p:cNvPr>
          <p:cNvSpPr txBox="1"/>
          <p:nvPr/>
        </p:nvSpPr>
        <p:spPr>
          <a:xfrm>
            <a:off x="1257526" y="3237363"/>
            <a:ext cx="4040187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16.</a:t>
            </a:r>
            <a:r>
              <a:rPr lang="zh-TW" altLang="en-US" sz="3200" dirty="0"/>
              <a:t>每次接受簡訊後</a:t>
            </a:r>
            <a:endParaRPr lang="en-US" altLang="zh-TW" sz="3200" dirty="0"/>
          </a:p>
          <a:p>
            <a:r>
              <a:rPr lang="en-US" altLang="zh-TW" sz="3200" dirty="0"/>
              <a:t>   </a:t>
            </a:r>
            <a:r>
              <a:rPr lang="zh-TW" altLang="en-US" sz="3200" dirty="0"/>
              <a:t>請</a:t>
            </a:r>
            <a:r>
              <a:rPr lang="en-US" altLang="zh-TW" sz="3200" dirty="0"/>
              <a:t>”</a:t>
            </a:r>
            <a:r>
              <a:rPr lang="zh-TW" altLang="en-US" sz="3200" dirty="0"/>
              <a:t>按</a:t>
            </a:r>
            <a:r>
              <a:rPr lang="en-US" altLang="zh-TW" sz="3200" dirty="0"/>
              <a:t>”---</a:t>
            </a:r>
            <a:r>
              <a:rPr lang="zh-TW" altLang="en-US" sz="3200" dirty="0"/>
              <a:t>我知道了</a:t>
            </a:r>
            <a:endParaRPr lang="en-US" altLang="zh-TW" sz="3200" dirty="0"/>
          </a:p>
          <a:p>
            <a:r>
              <a:rPr lang="zh-TW" altLang="en-US" sz="3200" dirty="0"/>
              <a:t>   教師端就會收到您   </a:t>
            </a:r>
            <a:endParaRPr lang="en-US" altLang="zh-TW" sz="3200" dirty="0"/>
          </a:p>
          <a:p>
            <a:r>
              <a:rPr lang="zh-TW" altLang="en-US" sz="3200" dirty="0"/>
              <a:t>   的簽收訊息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4C05050-8E40-41CF-8913-0039DEABF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77" y="0"/>
            <a:ext cx="3164951" cy="6858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5A7D9D5-E66E-4BDA-9718-C0B13F234EB3}"/>
              </a:ext>
            </a:extLst>
          </p:cNvPr>
          <p:cNvSpPr txBox="1"/>
          <p:nvPr/>
        </p:nvSpPr>
        <p:spPr>
          <a:xfrm>
            <a:off x="7752736" y="2900365"/>
            <a:ext cx="4040187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17.</a:t>
            </a:r>
            <a:r>
              <a:rPr lang="zh-TW" altLang="en-US" sz="3200" dirty="0"/>
              <a:t>在這裡您可以看到學生到校與否、圖書借閱狀況、出席狀況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9C0F4BA-099E-4C77-8204-A5DAC4D56415}"/>
              </a:ext>
            </a:extLst>
          </p:cNvPr>
          <p:cNvSpPr/>
          <p:nvPr/>
        </p:nvSpPr>
        <p:spPr>
          <a:xfrm>
            <a:off x="6047251" y="652037"/>
            <a:ext cx="2839171" cy="2329422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35196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143</Words>
  <Application>Microsoft Office PowerPoint</Application>
  <PresentationFormat>寬螢幕</PresentationFormat>
  <Paragraphs>31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Wingdings 2</vt:lpstr>
      <vt:lpstr>Wingdings 3</vt:lpstr>
      <vt:lpstr>HDOfficeLightV0</vt:lpstr>
      <vt:lpstr>全誼系統-家長申請教學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全誼系統-家長申請</dc:title>
  <dc:creator>power</dc:creator>
  <cp:lastModifiedBy>欣蓉 李</cp:lastModifiedBy>
  <cp:revision>9</cp:revision>
  <cp:lastPrinted>2020-02-21T06:45:13Z</cp:lastPrinted>
  <dcterms:created xsi:type="dcterms:W3CDTF">2020-02-21T05:53:57Z</dcterms:created>
  <dcterms:modified xsi:type="dcterms:W3CDTF">2020-02-21T07:18:38Z</dcterms:modified>
</cp:coreProperties>
</file>