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5" r:id="rId3"/>
  </p:sldMasterIdLst>
  <p:notesMasterIdLst>
    <p:notesMasterId r:id="rId88"/>
  </p:notesMasterIdLst>
  <p:sldIdLst>
    <p:sldId id="256" r:id="rId4"/>
    <p:sldId id="257" r:id="rId5"/>
    <p:sldId id="258" r:id="rId6"/>
    <p:sldId id="292" r:id="rId7"/>
    <p:sldId id="271" r:id="rId8"/>
    <p:sldId id="272" r:id="rId9"/>
    <p:sldId id="370" r:id="rId10"/>
    <p:sldId id="374" r:id="rId11"/>
    <p:sldId id="270" r:id="rId12"/>
    <p:sldId id="273" r:id="rId13"/>
    <p:sldId id="274" r:id="rId14"/>
    <p:sldId id="277" r:id="rId15"/>
    <p:sldId id="375" r:id="rId16"/>
    <p:sldId id="376" r:id="rId17"/>
    <p:sldId id="275" r:id="rId18"/>
    <p:sldId id="372" r:id="rId19"/>
    <p:sldId id="377" r:id="rId20"/>
    <p:sldId id="378" r:id="rId21"/>
    <p:sldId id="371" r:id="rId22"/>
    <p:sldId id="379" r:id="rId23"/>
    <p:sldId id="380" r:id="rId24"/>
    <p:sldId id="381" r:id="rId25"/>
    <p:sldId id="268" r:id="rId26"/>
    <p:sldId id="259" r:id="rId27"/>
    <p:sldId id="382" r:id="rId28"/>
    <p:sldId id="383" r:id="rId29"/>
    <p:sldId id="384" r:id="rId30"/>
    <p:sldId id="385" r:id="rId31"/>
    <p:sldId id="386" r:id="rId32"/>
    <p:sldId id="387" r:id="rId33"/>
    <p:sldId id="388" r:id="rId34"/>
    <p:sldId id="389" r:id="rId35"/>
    <p:sldId id="390" r:id="rId36"/>
    <p:sldId id="391" r:id="rId37"/>
    <p:sldId id="392" r:id="rId38"/>
    <p:sldId id="393" r:id="rId39"/>
    <p:sldId id="394" r:id="rId40"/>
    <p:sldId id="395" r:id="rId41"/>
    <p:sldId id="396" r:id="rId42"/>
    <p:sldId id="397" r:id="rId43"/>
    <p:sldId id="398" r:id="rId44"/>
    <p:sldId id="399" r:id="rId45"/>
    <p:sldId id="400" r:id="rId46"/>
    <p:sldId id="401" r:id="rId47"/>
    <p:sldId id="402" r:id="rId48"/>
    <p:sldId id="403" r:id="rId49"/>
    <p:sldId id="404" r:id="rId50"/>
    <p:sldId id="405" r:id="rId51"/>
    <p:sldId id="406" r:id="rId52"/>
    <p:sldId id="407" r:id="rId53"/>
    <p:sldId id="408" r:id="rId54"/>
    <p:sldId id="409" r:id="rId55"/>
    <p:sldId id="410" r:id="rId56"/>
    <p:sldId id="411" r:id="rId57"/>
    <p:sldId id="260" r:id="rId58"/>
    <p:sldId id="3347" r:id="rId59"/>
    <p:sldId id="3388" r:id="rId60"/>
    <p:sldId id="3389" r:id="rId61"/>
    <p:sldId id="3401" r:id="rId62"/>
    <p:sldId id="3405" r:id="rId63"/>
    <p:sldId id="3406" r:id="rId64"/>
    <p:sldId id="3390" r:id="rId65"/>
    <p:sldId id="3399" r:id="rId66"/>
    <p:sldId id="3402" r:id="rId67"/>
    <p:sldId id="3403" r:id="rId68"/>
    <p:sldId id="3404" r:id="rId69"/>
    <p:sldId id="3382" r:id="rId70"/>
    <p:sldId id="3408" r:id="rId71"/>
    <p:sldId id="3400" r:id="rId72"/>
    <p:sldId id="3407" r:id="rId73"/>
    <p:sldId id="261" r:id="rId74"/>
    <p:sldId id="276" r:id="rId75"/>
    <p:sldId id="279" r:id="rId76"/>
    <p:sldId id="280" r:id="rId77"/>
    <p:sldId id="281" r:id="rId78"/>
    <p:sldId id="282" r:id="rId79"/>
    <p:sldId id="286" r:id="rId80"/>
    <p:sldId id="284" r:id="rId81"/>
    <p:sldId id="285" r:id="rId82"/>
    <p:sldId id="288" r:id="rId83"/>
    <p:sldId id="289" r:id="rId84"/>
    <p:sldId id="290" r:id="rId85"/>
    <p:sldId id="287" r:id="rId86"/>
    <p:sldId id="291" r:id="rId8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i3C5CFRRqsUyTFsQ8GFgO13ehR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3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customschemas.google.com/relationships/presentationmetadata" Target="meta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64020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88537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38639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53682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1418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EF2083-0386-4B43-BE3F-5071C6BB4F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58592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57454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71</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3413850-691E-43F6-B44C-7AFF8F00741C}" type="slidenum">
              <a:rPr lang="en-US" altLang="zh-TW"/>
              <a:pPr/>
              <a:t>73</a:t>
            </a:fld>
            <a:endParaRPr lang="en-US" altLang="zh-TW"/>
          </a:p>
        </p:txBody>
      </p:sp>
      <p:sp>
        <p:nvSpPr>
          <p:cNvPr id="10241"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85DA138-5A96-4D0F-94F6-42A5BE8D180A}" type="slidenum">
              <a:rPr lang="en-US" altLang="zh-TW"/>
              <a:pPr/>
              <a:t>74</a:t>
            </a:fld>
            <a:endParaRPr lang="en-US" altLang="zh-TW"/>
          </a:p>
        </p:txBody>
      </p:sp>
      <p:sp>
        <p:nvSpPr>
          <p:cNvPr id="11265" name="Rectangle 1"/>
          <p:cNvSpPr txBox="1">
            <a:spLocks noGrp="1" noChangeArrowheads="1"/>
          </p:cNvSpPr>
          <p:nvPr>
            <p:ph type="body"/>
          </p:nvPr>
        </p:nvSpPr>
        <p:spPr bwMode="auto">
          <a:xfrm>
            <a:off x="685800" y="4400550"/>
            <a:ext cx="54864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
        <p:nvSpPr>
          <p:cNvPr id="11266" name="Rectangle 2"/>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449263" algn="l"/>
                <a:tab pos="898525" algn="l"/>
                <a:tab pos="1347788" algn="l"/>
                <a:tab pos="1797050" algn="l"/>
                <a:tab pos="2246313" algn="l"/>
                <a:tab pos="2695575" algn="l"/>
              </a:tabLst>
              <a:defRPr>
                <a:solidFill>
                  <a:srgbClr val="000000"/>
                </a:solidFill>
                <a:latin typeface="Arial" charset="0"/>
                <a:ea typeface="文泉驛微米黑" charset="0"/>
                <a:cs typeface="文泉驛微米黑" charset="0"/>
              </a:defRPr>
            </a:lvl1pPr>
            <a:lvl2pPr>
              <a:tabLst>
                <a:tab pos="449263" algn="l"/>
                <a:tab pos="898525" algn="l"/>
                <a:tab pos="1347788" algn="l"/>
                <a:tab pos="1797050" algn="l"/>
                <a:tab pos="2246313" algn="l"/>
                <a:tab pos="2695575" algn="l"/>
              </a:tabLst>
              <a:defRPr>
                <a:solidFill>
                  <a:srgbClr val="000000"/>
                </a:solidFill>
                <a:latin typeface="Arial" charset="0"/>
                <a:ea typeface="文泉驛微米黑" charset="0"/>
                <a:cs typeface="文泉驛微米黑" charset="0"/>
              </a:defRPr>
            </a:lvl2pPr>
            <a:lvl3pPr>
              <a:tabLst>
                <a:tab pos="449263" algn="l"/>
                <a:tab pos="898525" algn="l"/>
                <a:tab pos="1347788" algn="l"/>
                <a:tab pos="1797050" algn="l"/>
                <a:tab pos="2246313" algn="l"/>
                <a:tab pos="2695575" algn="l"/>
              </a:tabLst>
              <a:defRPr>
                <a:solidFill>
                  <a:srgbClr val="000000"/>
                </a:solidFill>
                <a:latin typeface="Arial" charset="0"/>
                <a:ea typeface="文泉驛微米黑" charset="0"/>
                <a:cs typeface="文泉驛微米黑" charset="0"/>
              </a:defRPr>
            </a:lvl3pPr>
            <a:lvl4pPr>
              <a:tabLst>
                <a:tab pos="449263" algn="l"/>
                <a:tab pos="898525" algn="l"/>
                <a:tab pos="1347788" algn="l"/>
                <a:tab pos="1797050" algn="l"/>
                <a:tab pos="2246313" algn="l"/>
                <a:tab pos="2695575" algn="l"/>
              </a:tabLst>
              <a:defRPr>
                <a:solidFill>
                  <a:srgbClr val="000000"/>
                </a:solidFill>
                <a:latin typeface="Arial" charset="0"/>
                <a:ea typeface="文泉驛微米黑" charset="0"/>
                <a:cs typeface="文泉驛微米黑" charset="0"/>
              </a:defRPr>
            </a:lvl4pPr>
            <a:lvl5pPr>
              <a:tabLst>
                <a:tab pos="449263" algn="l"/>
                <a:tab pos="898525" algn="l"/>
                <a:tab pos="1347788" algn="l"/>
                <a:tab pos="1797050" algn="l"/>
                <a:tab pos="2246313" algn="l"/>
                <a:tab pos="2695575"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文泉驛微米黑" charset="0"/>
                <a:cs typeface="文泉驛微米黑" charset="0"/>
              </a:defRPr>
            </a:lvl9pPr>
          </a:lstStyle>
          <a:p>
            <a:pPr algn="r">
              <a:lnSpc>
                <a:spcPct val="100000"/>
              </a:lnSpc>
            </a:pPr>
            <a:fld id="{123066EA-1668-4955-997F-9631C720E5C0}" type="slidenum">
              <a:rPr lang="en-US" altLang="zh-TW" sz="1200">
                <a:latin typeface="Microsoft JhengHei UI" charset="0"/>
                <a:ea typeface="Microsoft JhengHei UI" charset="0"/>
                <a:cs typeface="Microsoft JhengHei UI" charset="0"/>
              </a:rPr>
              <a:pPr algn="r">
                <a:lnSpc>
                  <a:spcPct val="100000"/>
                </a:lnSpc>
              </a:pPr>
              <a:t>74</a:t>
            </a:fld>
            <a:endParaRPr lang="en-US" altLang="zh-TW" sz="1200">
              <a:latin typeface="Microsoft JhengHei UI" charset="0"/>
              <a:ea typeface="Microsoft JhengHei UI" charset="0"/>
              <a:cs typeface="Microsoft JhengHei UI" charset="0"/>
            </a:endParaRPr>
          </a:p>
        </p:txBody>
      </p:sp>
    </p:spTree>
    <p:extLst>
      <p:ext uri="{BB962C8B-B14F-4D97-AF65-F5344CB8AC3E}">
        <p14:creationId xmlns:p14="http://schemas.microsoft.com/office/powerpoint/2010/main" val="215918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50877a0ea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50877a0ea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g150877a0ea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1" lang="zh-TW" altLang="en-US"/>
          </a:p>
        </p:txBody>
      </p:sp>
      <p:sp>
        <p:nvSpPr>
          <p:cNvPr id="67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68953" indent="-295751">
              <a:defRPr>
                <a:solidFill>
                  <a:schemeClr val="tx1"/>
                </a:solidFill>
                <a:latin typeface="等线" pitchFamily="2" charset="-122"/>
                <a:ea typeface="等线" pitchFamily="2" charset="-122"/>
              </a:defRPr>
            </a:lvl2pPr>
            <a:lvl3pPr marL="1183005" indent="-236601">
              <a:defRPr>
                <a:solidFill>
                  <a:schemeClr val="tx1"/>
                </a:solidFill>
                <a:latin typeface="等线" pitchFamily="2" charset="-122"/>
                <a:ea typeface="等线" pitchFamily="2" charset="-122"/>
              </a:defRPr>
            </a:lvl3pPr>
            <a:lvl4pPr marL="1656207" indent="-236601">
              <a:defRPr>
                <a:solidFill>
                  <a:schemeClr val="tx1"/>
                </a:solidFill>
                <a:latin typeface="等线" pitchFamily="2" charset="-122"/>
                <a:ea typeface="等线" pitchFamily="2" charset="-122"/>
              </a:defRPr>
            </a:lvl4pPr>
            <a:lvl5pPr marL="2129409" indent="-236601">
              <a:defRPr>
                <a:solidFill>
                  <a:schemeClr val="tx1"/>
                </a:solidFill>
                <a:latin typeface="等线" pitchFamily="2" charset="-122"/>
                <a:ea typeface="等线" pitchFamily="2" charset="-122"/>
              </a:defRPr>
            </a:lvl5pPr>
            <a:lvl6pPr marL="2602611" indent="-236601" eaLnBrk="0" fontAlgn="base" hangingPunct="0">
              <a:spcBef>
                <a:spcPct val="0"/>
              </a:spcBef>
              <a:spcAft>
                <a:spcPct val="0"/>
              </a:spcAft>
              <a:defRPr>
                <a:solidFill>
                  <a:schemeClr val="tx1"/>
                </a:solidFill>
                <a:latin typeface="等线" pitchFamily="2" charset="-122"/>
                <a:ea typeface="等线" pitchFamily="2" charset="-122"/>
              </a:defRPr>
            </a:lvl6pPr>
            <a:lvl7pPr marL="3075813" indent="-236601" eaLnBrk="0" fontAlgn="base" hangingPunct="0">
              <a:spcBef>
                <a:spcPct val="0"/>
              </a:spcBef>
              <a:spcAft>
                <a:spcPct val="0"/>
              </a:spcAft>
              <a:defRPr>
                <a:solidFill>
                  <a:schemeClr val="tx1"/>
                </a:solidFill>
                <a:latin typeface="等线" pitchFamily="2" charset="-122"/>
                <a:ea typeface="等线" pitchFamily="2" charset="-122"/>
              </a:defRPr>
            </a:lvl7pPr>
            <a:lvl8pPr marL="3549015" indent="-236601" eaLnBrk="0" fontAlgn="base" hangingPunct="0">
              <a:spcBef>
                <a:spcPct val="0"/>
              </a:spcBef>
              <a:spcAft>
                <a:spcPct val="0"/>
              </a:spcAft>
              <a:defRPr>
                <a:solidFill>
                  <a:schemeClr val="tx1"/>
                </a:solidFill>
                <a:latin typeface="等线" pitchFamily="2" charset="-122"/>
                <a:ea typeface="等线" pitchFamily="2" charset="-122"/>
              </a:defRPr>
            </a:lvl8pPr>
            <a:lvl9pPr marL="4022217" indent="-236601" eaLnBrk="0" fontAlgn="base" hangingPunct="0">
              <a:spcBef>
                <a:spcPct val="0"/>
              </a:spcBef>
              <a:spcAft>
                <a:spcPct val="0"/>
              </a:spcAft>
              <a:defRPr>
                <a:solidFill>
                  <a:schemeClr val="tx1"/>
                </a:solidFill>
                <a:latin typeface="等线" pitchFamily="2" charset="-122"/>
                <a:ea typeface="等线" pitchFamily="2" charset="-122"/>
              </a:defRPr>
            </a:lvl9pPr>
          </a:lstStyle>
          <a:p>
            <a:fld id="{F02EADF8-BA4C-4488-AE16-314E77842248}" type="slidenum">
              <a:rPr lang="zh-CN" altLang="en-US" smtClean="0"/>
              <a:pPr/>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noResize="1"/>
          </p:cNvSpPr>
          <p:nvPr>
            <p:ph type="sldImg"/>
          </p:nvPr>
        </p:nvSpPr>
        <p:spPr>
          <a:xfrm>
            <a:off x="139700" y="777875"/>
            <a:ext cx="6819900" cy="3836988"/>
          </a:xfrm>
          <a:prstGeom prst="rect">
            <a:avLst/>
          </a:prstGeom>
          <a:solidFill>
            <a:srgbClr val="CFE7F5"/>
          </a:solidFill>
          <a:ln w="25400">
            <a:solidFill>
              <a:srgbClr val="808080"/>
            </a:solidFill>
            <a:prstDash val="solid"/>
          </a:ln>
        </p:spPr>
      </p:sp>
      <p:sp>
        <p:nvSpPr>
          <p:cNvPr id="3" name="備忘稿版面配置區 2"/>
          <p:cNvSpPr txBox="1">
            <a:spLocks noGrp="1"/>
          </p:cNvSpPr>
          <p:nvPr>
            <p:ph type="body" sz="quarter" idx="1"/>
          </p:nvPr>
        </p:nvSpPr>
        <p:spPr>
          <a:xfrm>
            <a:off x="756000" y="5078520"/>
            <a:ext cx="65" cy="184666"/>
          </a:xfrm>
        </p:spPr>
        <p:txBody>
          <a:bodyPr>
            <a:spAutoFit/>
          </a:bodyPr>
          <a:lstStyle/>
          <a:p>
            <a:endParaRPr lang="en-US" altLang="zh-TW"/>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5360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49571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5"/>
        <p:cNvGrpSpPr/>
        <p:nvPr/>
      </p:nvGrpSpPr>
      <p:grpSpPr>
        <a:xfrm>
          <a:off x="0" y="0"/>
          <a:ext cx="0" cy="0"/>
          <a:chOff x="0" y="0"/>
          <a:chExt cx="0" cy="0"/>
        </a:xfrm>
      </p:grpSpPr>
      <p:sp>
        <p:nvSpPr>
          <p:cNvPr id="16" name="Google Shape;16;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914400" y="2130480"/>
            <a:ext cx="10362720" cy="1469880"/>
          </a:xfrm>
          <a:prstGeom prst="rect">
            <a:avLst/>
          </a:prstGeom>
        </p:spPr>
        <p:txBody>
          <a:bodyPr wrap="none" lIns="0" tIns="0" rIns="0" bIns="0" anchor="ctr"/>
          <a:lstStyle/>
          <a:p>
            <a:r>
              <a:rPr lang="zh-TW" altLang="en-US"/>
              <a:t>按一下以編輯母片標題樣式</a:t>
            </a:r>
            <a:endParaRPr/>
          </a:p>
        </p:txBody>
      </p:sp>
      <p:sp>
        <p:nvSpPr>
          <p:cNvPr id="45" name="PlaceHolder 2"/>
          <p:cNvSpPr>
            <a:spLocks noGrp="1"/>
          </p:cNvSpPr>
          <p:nvPr>
            <p:ph type="body"/>
          </p:nvPr>
        </p:nvSpPr>
        <p:spPr>
          <a:xfrm>
            <a:off x="609600" y="1604520"/>
            <a:ext cx="10728480" cy="3976920"/>
          </a:xfrm>
          <a:prstGeom prst="rect">
            <a:avLst/>
          </a:prstGeom>
        </p:spPr>
        <p:txBody>
          <a:bodyPr wrap="none" lIns="0" tIns="0" rIns="0" bIns="0"/>
          <a:lstStyle/>
          <a:p>
            <a:pPr lvl="0"/>
            <a:r>
              <a:rPr lang="zh-TW" altLang="en-US"/>
              <a:t>編輯母片文字樣式</a:t>
            </a:r>
          </a:p>
        </p:txBody>
      </p:sp>
    </p:spTree>
    <p:extLst>
      <p:ext uri="{BB962C8B-B14F-4D97-AF65-F5344CB8AC3E}">
        <p14:creationId xmlns:p14="http://schemas.microsoft.com/office/powerpoint/2010/main" val="661595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標題投影片">
    <p:spTree>
      <p:nvGrpSpPr>
        <p:cNvPr id="1" name=""/>
        <p:cNvGrpSpPr/>
        <p:nvPr/>
      </p:nvGrpSpPr>
      <p:grpSpPr>
        <a:xfrm>
          <a:off x="0" y="0"/>
          <a:ext cx="0" cy="0"/>
          <a:chOff x="0" y="0"/>
          <a:chExt cx="0" cy="0"/>
        </a:xfrm>
      </p:grpSpPr>
      <p:sp>
        <p:nvSpPr>
          <p:cNvPr id="42" name="PlaceHolder 1"/>
          <p:cNvSpPr>
            <a:spLocks noGrp="1"/>
          </p:cNvSpPr>
          <p:nvPr>
            <p:ph type="title"/>
          </p:nvPr>
        </p:nvSpPr>
        <p:spPr>
          <a:xfrm>
            <a:off x="914400" y="2130480"/>
            <a:ext cx="10362720" cy="1469880"/>
          </a:xfrm>
          <a:prstGeom prst="rect">
            <a:avLst/>
          </a:prstGeom>
        </p:spPr>
        <p:txBody>
          <a:bodyPr wrap="none" lIns="0" tIns="0" rIns="0" bIns="0" anchor="ctr"/>
          <a:lstStyle/>
          <a:p>
            <a:r>
              <a:rPr lang="zh-TW" altLang="en-US"/>
              <a:t>按一下以編輯母片標題樣式</a:t>
            </a:r>
            <a:endParaRPr/>
          </a:p>
        </p:txBody>
      </p:sp>
      <p:sp>
        <p:nvSpPr>
          <p:cNvPr id="43" name="PlaceHolder 2"/>
          <p:cNvSpPr>
            <a:spLocks noGrp="1"/>
          </p:cNvSpPr>
          <p:nvPr>
            <p:ph type="subTitle"/>
          </p:nvPr>
        </p:nvSpPr>
        <p:spPr>
          <a:xfrm>
            <a:off x="609600" y="1604520"/>
            <a:ext cx="10728480" cy="3977280"/>
          </a:xfrm>
          <a:prstGeom prst="rect">
            <a:avLst/>
          </a:prstGeom>
        </p:spPr>
        <p:txBody>
          <a:bodyPr wrap="none" lIns="0" tIns="0" rIns="0" bIns="0" anchor="ctr"/>
          <a:lstStyle/>
          <a:p>
            <a:pPr algn="ctr"/>
            <a:r>
              <a:rPr lang="zh-TW" altLang="en-US"/>
              <a:t>按一下以編輯母片副標題樣式</a:t>
            </a:r>
            <a:endParaRPr/>
          </a:p>
        </p:txBody>
      </p:sp>
    </p:spTree>
    <p:extLst>
      <p:ext uri="{BB962C8B-B14F-4D97-AF65-F5344CB8AC3E}">
        <p14:creationId xmlns:p14="http://schemas.microsoft.com/office/powerpoint/2010/main" val="1606912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F821B710-41DF-4C50-919A-1571D91FAB3F}"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11599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4592A545-BF21-4DFF-9C6C-2A2B5769E3E9}"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649200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1" y="4552635"/>
            <a:ext cx="10515600" cy="1500187"/>
          </a:xfrm>
        </p:spPr>
        <p:txBody>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F51D6497-3035-4990-9783-144AAAF20DCA}"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975969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6"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7"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A5DEA2E8-7E92-421C-BA65-31F0EB6A1DB5}"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511485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845127" y="2507552"/>
            <a:ext cx="5156200" cy="36805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6172201" y="2507552"/>
            <a:ext cx="5181601" cy="36805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 name="Title 9"/>
          <p:cNvSpPr>
            <a:spLocks noGrp="1"/>
          </p:cNvSpPr>
          <p:nvPr>
            <p:ph type="title"/>
          </p:nvPr>
        </p:nvSpPr>
        <p:spPr/>
        <p:txBody>
          <a:bodyPr/>
          <a:lstStyle/>
          <a:p>
            <a:r>
              <a:rPr lang="zh-TW" altLang="en-US"/>
              <a:t>按一下以編輯母片標題樣式</a:t>
            </a:r>
            <a:endParaRPr lang="en-US" dirty="0"/>
          </a:p>
        </p:txBody>
      </p:sp>
      <p:sp>
        <p:nvSpPr>
          <p:cNvPr id="7"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8"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9"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E89DE0A2-61A7-4B8F-9364-1CA009130DC5}"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69987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a:p>
        </p:txBody>
      </p:sp>
      <p:sp>
        <p:nvSpPr>
          <p:cNvPr id="3"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4"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5"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E734A0EB-7E90-4FD3-970C-46CE8F5FC57F}"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04752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1"/>
        <p:cNvGrpSpPr/>
        <p:nvPr/>
      </p:nvGrpSpPr>
      <p:grpSpPr>
        <a:xfrm>
          <a:off x="0" y="0"/>
          <a:ext cx="0" cy="0"/>
          <a:chOff x="0" y="0"/>
          <a:chExt cx="0" cy="0"/>
        </a:xfrm>
      </p:grpSpPr>
      <p:sp>
        <p:nvSpPr>
          <p:cNvPr id="22" name="Google Shape;2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3"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4"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214F89AD-DA5A-4C2B-A5C5-5A574DDA9A9F}"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489571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41248" y="2057399"/>
            <a:ext cx="3931920" cy="3810001"/>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6"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7"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EEE3F01A-1551-42D3-AC56-52CBC8418C45}"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682498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5181600" y="990600"/>
            <a:ext cx="6172200" cy="4876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841248" y="2057400"/>
            <a:ext cx="3931920" cy="3810000"/>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6"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7"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D4D6FFBB-626D-4A5F-B4C2-918513F9E49F}"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424032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B3D46E40-DE1D-40E6-9ECF-34AC793993C5}"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022306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A5B0C32D-E30E-41FA-9CA1-83A4D938FF7B}"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216488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914401" y="2130425"/>
            <a:ext cx="10361084" cy="1468438"/>
          </a:xfrm>
        </p:spPr>
        <p:txBody>
          <a:bodyPr/>
          <a:lstStyle/>
          <a:p>
            <a:r>
              <a:rPr lang="zh-TW" altLang="en-US"/>
              <a:t>按一下以編輯母片標題樣式</a:t>
            </a:r>
          </a:p>
        </p:txBody>
      </p:sp>
      <p:sp>
        <p:nvSpPr>
          <p:cNvPr id="3" name="Date Placeholder 3"/>
          <p:cNvSpPr>
            <a:spLocks noGrp="1"/>
          </p:cNvSpPr>
          <p:nvPr>
            <p:ph type="dt" sz="half" idx="10"/>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4" name="Footer Placeholder 4"/>
          <p:cNvSpPr>
            <a:spLocks noGrp="1"/>
          </p:cNvSpPr>
          <p:nvPr>
            <p:ph type="ftr" sz="quarter" idx="11"/>
          </p:nvPr>
        </p:nvSpPr>
        <p:spPr/>
        <p:txBody>
          <a:bodyPr/>
          <a:lstStyle>
            <a:lvl1pPr>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5" name="Slide Number Placeholder 5"/>
          <p:cNvSpPr>
            <a:spLocks noGrp="1"/>
          </p:cNvSpPr>
          <p:nvPr>
            <p:ph type="sldNum" sz="quarter" idx="12"/>
          </p:nvPr>
        </p:nvSpPr>
        <p:spPr/>
        <p:txBody>
          <a:bodyPr/>
          <a:lstStyle>
            <a:lvl1pPr>
              <a:defRPr/>
            </a:lvl1pPr>
          </a:lstStyle>
          <a:p>
            <a:pPr defTabSz="449263" eaLnBrk="0" fontAlgn="base" hangingPunct="0">
              <a:spcBef>
                <a:spcPct val="0"/>
              </a:spcBef>
              <a:spcAft>
                <a:spcPct val="0"/>
              </a:spcAft>
              <a:buClrTx/>
              <a:defRPr/>
            </a:pPr>
            <a:fld id="{1E16CAB7-CE29-43C5-9756-F3B9D41494FC}"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095135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D5F6264-6436-4F62-BBD6-102663E971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1" y="0"/>
            <a:ext cx="12182818"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2022/8/27</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3174013016"/>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4E6DEAE-00B4-4C07-BC10-E63E1F340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1" y="0"/>
            <a:ext cx="12182818"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2022/8/27</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519682999"/>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4538554-67FA-4D2B-BCE8-54D06CAA91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1" y="0"/>
            <a:ext cx="12182818"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2022/8/27</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3451411528"/>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4C44189-7F30-47C1-8C11-A62F9F948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1" y="0"/>
            <a:ext cx="12182818"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2022/8/27</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938997422"/>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7"/>
        <p:cNvGrpSpPr/>
        <p:nvPr/>
      </p:nvGrpSpPr>
      <p:grpSpPr>
        <a:xfrm>
          <a:off x="0" y="0"/>
          <a:ext cx="0" cy="0"/>
          <a:chOff x="0" y="0"/>
          <a:chExt cx="0" cy="0"/>
        </a:xfrm>
      </p:grpSpPr>
      <p:sp>
        <p:nvSpPr>
          <p:cNvPr id="28" name="Google Shape;28;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2022/8/27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751449185"/>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2022/8/27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pic>
        <p:nvPicPr>
          <p:cNvPr id="5" name="图片 4">
            <a:extLst>
              <a:ext uri="{FF2B5EF4-FFF2-40B4-BE49-F238E27FC236}">
                <a16:creationId xmlns:a16="http://schemas.microsoft.com/office/drawing/2014/main" id="{A655CAEC-A6FC-440C-A6AA-A0EE1153F1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1" y="0"/>
            <a:ext cx="12182818" cy="6858000"/>
          </a:xfrm>
          <a:prstGeom prst="rect">
            <a:avLst/>
          </a:prstGeom>
        </p:spPr>
      </p:pic>
    </p:spTree>
    <p:extLst>
      <p:ext uri="{BB962C8B-B14F-4D97-AF65-F5344CB8AC3E}">
        <p14:creationId xmlns:p14="http://schemas.microsoft.com/office/powerpoint/2010/main" val="2736145556"/>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6"/>
          <p:cNvSpPr>
            <a:spLocks noGrp="1"/>
          </p:cNvSpPr>
          <p:nvPr>
            <p:ph type="pic" idx="2"/>
          </p:nvPr>
        </p:nvSpPr>
        <p:spPr>
          <a:xfrm>
            <a:off x="5183188" y="987425"/>
            <a:ext cx="6172200" cy="4873625"/>
          </a:xfrm>
          <a:prstGeom prst="rect">
            <a:avLst/>
          </a:prstGeom>
          <a:noFill/>
          <a:ln>
            <a:noFill/>
          </a:ln>
        </p:spPr>
      </p:sp>
      <p:sp>
        <p:nvSpPr>
          <p:cNvPr id="68" name="Google Shape;68;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44551"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2051" name="Text Placeholder 2"/>
          <p:cNvSpPr>
            <a:spLocks noGrp="1"/>
          </p:cNvSpPr>
          <p:nvPr>
            <p:ph type="body" idx="1"/>
          </p:nvPr>
        </p:nvSpPr>
        <p:spPr bwMode="auto">
          <a:xfrm>
            <a:off x="844551" y="18288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defTabSz="449263" eaLnBrk="0" fontAlgn="base" hangingPunct="0">
              <a:spcBef>
                <a:spcPct val="0"/>
              </a:spcBef>
              <a:spcAft>
                <a:spcPct val="0"/>
              </a:spcAft>
              <a:buClrTx/>
              <a:defRPr/>
            </a:pPr>
            <a:endParaRPr lang="zh-TW" altLang="zh-TW" kern="1200">
              <a:solidFill>
                <a:prstClr val="black">
                  <a:lumMod val="65000"/>
                  <a:lumOff val="35000"/>
                </a:prstClr>
              </a:solidFill>
              <a:latin typeface="Arial" panose="020B0604020202020204" pitchFamily="34" charset="0"/>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6951" y="6356351"/>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defTabSz="449263" eaLnBrk="0" fontAlgn="base" hangingPunct="0">
              <a:spcBef>
                <a:spcPct val="0"/>
              </a:spcBef>
              <a:spcAft>
                <a:spcPct val="0"/>
              </a:spcAft>
              <a:buClrTx/>
              <a:defRPr/>
            </a:pPr>
            <a:fld id="{01E69E3F-9BFC-4986-A3CA-5662284F7284}" type="slidenum">
              <a:rPr lang="zh-TW" altLang="zh-TW" kern="1200" smtClean="0">
                <a:solidFill>
                  <a:prstClr val="black">
                    <a:tint val="75000"/>
                  </a:prstClr>
                </a:solidFill>
                <a:latin typeface="Arial" panose="020B0604020202020204" pitchFamily="34" charset="0"/>
                <a:ea typeface="新細明體" panose="02020500000000000000" pitchFamily="18" charset="-120"/>
                <a:cs typeface="+mn-cs"/>
              </a:rPr>
              <a:pPr defTabSz="449263" eaLnBrk="0" fontAlgn="base" hangingPunct="0">
                <a:spcBef>
                  <a:spcPct val="0"/>
                </a:spcBef>
                <a:spcAft>
                  <a:spcPct val="0"/>
                </a:spcAft>
                <a:buClrTx/>
                <a:defRPr/>
              </a:pPr>
              <a:t>‹#›</a:t>
            </a:fld>
            <a:endParaRPr lang="zh-TW" altLang="zh-TW" kern="1200">
              <a:solidFill>
                <a:prstClr val="black">
                  <a:tint val="75000"/>
                </a:prstClr>
              </a:solidFill>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0171912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90" y="365781"/>
            <a:ext cx="10515223" cy="1324635"/>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90" y="1825891"/>
            <a:ext cx="10515223" cy="4351728"/>
          </a:xfrm>
          <a:prstGeom prst="rect">
            <a:avLst/>
          </a:prstGeom>
        </p:spPr>
        <p:txBody>
          <a:bodyPr vert="horz" lIns="65032" tIns="32516" rIns="65032" bIns="325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7"/>
            <a:ext cx="2742448" cy="364274"/>
          </a:xfrm>
          <a:prstGeom prst="rect">
            <a:avLst/>
          </a:prstGeom>
        </p:spPr>
        <p:txBody>
          <a:bodyPr vert="horz" lIns="65032" tIns="32516" rIns="65032" bIns="32516" rtlCol="0" anchor="ctr"/>
          <a:lstStyle>
            <a:lvl1pPr algn="l">
              <a:defRPr sz="1200">
                <a:solidFill>
                  <a:schemeClr val="tx1">
                    <a:tint val="75000"/>
                  </a:schemeClr>
                </a:solidFill>
              </a:defRPr>
            </a:lvl1pPr>
          </a:lstStyle>
          <a:p>
            <a:fld id="{43A93E93-166D-47F5-9EF1-ACEABE24AEEA}" type="datetimeFigureOut">
              <a:rPr lang="zh-CN" altLang="en-US" smtClean="0"/>
              <a:pPr/>
              <a:t>2022/8/27</a:t>
            </a:fld>
            <a:endParaRPr lang="zh-CN" altLang="en-US"/>
          </a:p>
        </p:txBody>
      </p:sp>
      <p:sp>
        <p:nvSpPr>
          <p:cNvPr id="5" name="页脚占位符 4"/>
          <p:cNvSpPr>
            <a:spLocks noGrp="1"/>
          </p:cNvSpPr>
          <p:nvPr>
            <p:ph type="ftr" sz="quarter" idx="3"/>
          </p:nvPr>
        </p:nvSpPr>
        <p:spPr>
          <a:xfrm>
            <a:off x="4038413" y="6356747"/>
            <a:ext cx="4115176" cy="364274"/>
          </a:xfrm>
          <a:prstGeom prst="rect">
            <a:avLst/>
          </a:prstGeom>
        </p:spPr>
        <p:txBody>
          <a:bodyPr vert="horz" lIns="65032" tIns="32516" rIns="65032" bIns="32516"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8" cy="364274"/>
          </a:xfrm>
          <a:prstGeom prst="rect">
            <a:avLst/>
          </a:prstGeom>
        </p:spPr>
        <p:txBody>
          <a:bodyPr vert="horz" lIns="65032" tIns="32516" rIns="65032" bIns="32516" rtlCol="0" anchor="ctr"/>
          <a:lstStyle>
            <a:lvl1pPr algn="r">
              <a:defRPr sz="1200">
                <a:solidFill>
                  <a:schemeClr val="tx1">
                    <a:tint val="75000"/>
                  </a:schemeClr>
                </a:solidFill>
              </a:defRPr>
            </a:lvl1p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7506808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txStyles>
    <p:titleStyle>
      <a:lvl1pPr algn="l" defTabSz="866813" rtl="0" eaLnBrk="1" latinLnBrk="0" hangingPunct="1">
        <a:lnSpc>
          <a:spcPct val="90000"/>
        </a:lnSpc>
        <a:spcBef>
          <a:spcPct val="0"/>
        </a:spcBef>
        <a:buNone/>
        <a:defRPr sz="4132" kern="1200">
          <a:solidFill>
            <a:schemeClr val="tx1"/>
          </a:solidFill>
          <a:latin typeface="+mj-lt"/>
          <a:ea typeface="+mj-ea"/>
          <a:cs typeface="+mj-cs"/>
        </a:defRPr>
      </a:lvl1pPr>
    </p:titleStyle>
    <p:bodyStyle>
      <a:lvl1pPr marL="216703" indent="-216703" algn="l" defTabSz="866813" rtl="0" eaLnBrk="1" latinLnBrk="0" hangingPunct="1">
        <a:lnSpc>
          <a:spcPct val="90000"/>
        </a:lnSpc>
        <a:spcBef>
          <a:spcPts val="948"/>
        </a:spcBef>
        <a:buFont typeface="Arial" panose="020B0604020202020204" pitchFamily="34" charset="0"/>
        <a:buChar char="•"/>
        <a:defRPr sz="2666" kern="1200">
          <a:solidFill>
            <a:schemeClr val="tx1"/>
          </a:solidFill>
          <a:latin typeface="+mn-lt"/>
          <a:ea typeface="+mn-ea"/>
          <a:cs typeface="+mn-cs"/>
        </a:defRPr>
      </a:lvl1pPr>
      <a:lvl2pPr marL="650110" indent="-216703" algn="l" defTabSz="866813" rtl="0" eaLnBrk="1" latinLnBrk="0" hangingPunct="1">
        <a:lnSpc>
          <a:spcPct val="90000"/>
        </a:lnSpc>
        <a:spcBef>
          <a:spcPts val="475"/>
        </a:spcBef>
        <a:buFont typeface="Arial" panose="020B0604020202020204" pitchFamily="34" charset="0"/>
        <a:buChar char="•"/>
        <a:defRPr sz="2266" kern="1200">
          <a:solidFill>
            <a:schemeClr val="tx1"/>
          </a:solidFill>
          <a:latin typeface="+mn-lt"/>
          <a:ea typeface="+mn-ea"/>
          <a:cs typeface="+mn-cs"/>
        </a:defRPr>
      </a:lvl2pPr>
      <a:lvl3pPr marL="1083517" indent="-216703" algn="l" defTabSz="866813" rtl="0" eaLnBrk="1" latinLnBrk="0" hangingPunct="1">
        <a:lnSpc>
          <a:spcPct val="90000"/>
        </a:lnSpc>
        <a:spcBef>
          <a:spcPts val="475"/>
        </a:spcBef>
        <a:buFont typeface="Arial" panose="020B0604020202020204" pitchFamily="34" charset="0"/>
        <a:buChar char="•"/>
        <a:defRPr sz="1866" kern="1200">
          <a:solidFill>
            <a:schemeClr val="tx1"/>
          </a:solidFill>
          <a:latin typeface="+mn-lt"/>
          <a:ea typeface="+mn-ea"/>
          <a:cs typeface="+mn-cs"/>
        </a:defRPr>
      </a:lvl3pPr>
      <a:lvl4pPr marL="151692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4pPr>
      <a:lvl5pPr marL="195033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5pPr>
      <a:lvl6pPr marL="2383737"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6pPr>
      <a:lvl7pPr marL="281714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7pPr>
      <a:lvl8pPr marL="325055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8pPr>
      <a:lvl9pPr marL="3683956"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9pPr>
    </p:bodyStyle>
    <p:otherStyle>
      <a:defPPr>
        <a:defRPr lang="zh-CN"/>
      </a:defPPr>
      <a:lvl1pPr marL="0" algn="l" defTabSz="866813" rtl="0" eaLnBrk="1" latinLnBrk="0" hangingPunct="1">
        <a:defRPr sz="1733" kern="1200">
          <a:solidFill>
            <a:schemeClr val="tx1"/>
          </a:solidFill>
          <a:latin typeface="+mn-lt"/>
          <a:ea typeface="+mn-ea"/>
          <a:cs typeface="+mn-cs"/>
        </a:defRPr>
      </a:lvl1pPr>
      <a:lvl2pPr marL="433407" algn="l" defTabSz="866813" rtl="0" eaLnBrk="1" latinLnBrk="0" hangingPunct="1">
        <a:defRPr sz="1733" kern="1200">
          <a:solidFill>
            <a:schemeClr val="tx1"/>
          </a:solidFill>
          <a:latin typeface="+mn-lt"/>
          <a:ea typeface="+mn-ea"/>
          <a:cs typeface="+mn-cs"/>
        </a:defRPr>
      </a:lvl2pPr>
      <a:lvl3pPr marL="866813" algn="l" defTabSz="866813" rtl="0" eaLnBrk="1" latinLnBrk="0" hangingPunct="1">
        <a:defRPr sz="1733" kern="1200">
          <a:solidFill>
            <a:schemeClr val="tx1"/>
          </a:solidFill>
          <a:latin typeface="+mn-lt"/>
          <a:ea typeface="+mn-ea"/>
          <a:cs typeface="+mn-cs"/>
        </a:defRPr>
      </a:lvl3pPr>
      <a:lvl4pPr marL="1300220" algn="l" defTabSz="866813" rtl="0" eaLnBrk="1" latinLnBrk="0" hangingPunct="1">
        <a:defRPr sz="1733" kern="1200">
          <a:solidFill>
            <a:schemeClr val="tx1"/>
          </a:solidFill>
          <a:latin typeface="+mn-lt"/>
          <a:ea typeface="+mn-ea"/>
          <a:cs typeface="+mn-cs"/>
        </a:defRPr>
      </a:lvl4pPr>
      <a:lvl5pPr marL="1733627" algn="l" defTabSz="866813" rtl="0" eaLnBrk="1" latinLnBrk="0" hangingPunct="1">
        <a:defRPr sz="1733" kern="1200">
          <a:solidFill>
            <a:schemeClr val="tx1"/>
          </a:solidFill>
          <a:latin typeface="+mn-lt"/>
          <a:ea typeface="+mn-ea"/>
          <a:cs typeface="+mn-cs"/>
        </a:defRPr>
      </a:lvl5pPr>
      <a:lvl6pPr marL="2167033" algn="l" defTabSz="866813" rtl="0" eaLnBrk="1" latinLnBrk="0" hangingPunct="1">
        <a:defRPr sz="1733" kern="1200">
          <a:solidFill>
            <a:schemeClr val="tx1"/>
          </a:solidFill>
          <a:latin typeface="+mn-lt"/>
          <a:ea typeface="+mn-ea"/>
          <a:cs typeface="+mn-cs"/>
        </a:defRPr>
      </a:lvl6pPr>
      <a:lvl7pPr marL="2600440" algn="l" defTabSz="866813" rtl="0" eaLnBrk="1" latinLnBrk="0" hangingPunct="1">
        <a:defRPr sz="1733" kern="1200">
          <a:solidFill>
            <a:schemeClr val="tx1"/>
          </a:solidFill>
          <a:latin typeface="+mn-lt"/>
          <a:ea typeface="+mn-ea"/>
          <a:cs typeface="+mn-cs"/>
        </a:defRPr>
      </a:lvl7pPr>
      <a:lvl8pPr marL="3033846" algn="l" defTabSz="866813" rtl="0" eaLnBrk="1" latinLnBrk="0" hangingPunct="1">
        <a:defRPr sz="1733" kern="1200">
          <a:solidFill>
            <a:schemeClr val="tx1"/>
          </a:solidFill>
          <a:latin typeface="+mn-lt"/>
          <a:ea typeface="+mn-ea"/>
          <a:cs typeface="+mn-cs"/>
        </a:defRPr>
      </a:lvl8pPr>
      <a:lvl9pPr marL="3467253" algn="l" defTabSz="866813"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video" Target="file:///C:\Rita's%20data\00&#23416;&#26657;&#24037;&#20316;\0611&#33258;&#20027;&#23416;&#32722;&#25104;&#26524;&#23637;&#35498;&#26126;\&#30332;&#34920;&#36039;&#26009;&#24409;&#25972;3\&#20302;&#25104;&#26524;0703.wmv"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www.bookstart2012.url.tw/" TargetMode="External"/><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5.xml"/><Relationship Id="rId1" Type="http://schemas.openxmlformats.org/officeDocument/2006/relationships/video" Target="file:///C:\Users\user\Downloads\652259216.757354.mp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5.xml"/><Relationship Id="rId1" Type="http://schemas.openxmlformats.org/officeDocument/2006/relationships/video" Target="file:///C:\Users\user\Downloads\652261440.609753.mp4"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5.xml"/><Relationship Id="rId1" Type="http://schemas.openxmlformats.org/officeDocument/2006/relationships/themeOverride" Target="../theme/themeOverride1.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8.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73.png"/><Relationship Id="rId4" Type="http://schemas.openxmlformats.org/officeDocument/2006/relationships/notesSlide" Target="../notesSlides/notesSlide9.xml"/></Relationships>
</file>

<file path=ppt/slides/_rels/slide58.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75.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4.png"/><Relationship Id="rId5" Type="http://schemas.openxmlformats.org/officeDocument/2006/relationships/notesSlide" Target="../notesSlides/notesSlide10.xml"/><Relationship Id="rId4"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tags" Target="../tags/tag10.xml"/><Relationship Id="rId7" Type="http://schemas.openxmlformats.org/officeDocument/2006/relationships/image" Target="../media/image77.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6.jpeg"/><Relationship Id="rId5" Type="http://schemas.openxmlformats.org/officeDocument/2006/relationships/notesSlide" Target="../notesSlides/notesSlide11.xml"/><Relationship Id="rId4" Type="http://schemas.openxmlformats.org/officeDocument/2006/relationships/slideLayout" Target="../slideLayouts/slideLayout31.xml"/><Relationship Id="rId9" Type="http://schemas.openxmlformats.org/officeDocument/2006/relationships/image" Target="../media/image79.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6.xml"/><Relationship Id="rId1" Type="http://schemas.openxmlformats.org/officeDocument/2006/relationships/tags" Target="../tags/tag11.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83.png"/><Relationship Id="rId4" Type="http://schemas.openxmlformats.org/officeDocument/2006/relationships/notesSlide" Target="../notesSlides/notesSlide1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86.jpeg"/><Relationship Id="rId5" Type="http://schemas.openxmlformats.org/officeDocument/2006/relationships/image" Target="../media/image85.jpg"/><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1.xml"/><Relationship Id="rId5" Type="http://schemas.openxmlformats.org/officeDocument/2006/relationships/image" Target="../media/image90.jpeg"/><Relationship Id="rId4" Type="http://schemas.openxmlformats.org/officeDocument/2006/relationships/image" Target="../media/image89.jpeg"/></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1.xml"/><Relationship Id="rId5" Type="http://schemas.openxmlformats.org/officeDocument/2006/relationships/image" Target="../media/image94.jpe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1.xml"/><Relationship Id="rId5" Type="http://schemas.openxmlformats.org/officeDocument/2006/relationships/image" Target="../media/image98.jpeg"/><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tags" Target="../tags/tag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emf"/><Relationship Id="rId1" Type="http://schemas.openxmlformats.org/officeDocument/2006/relationships/slideLayout" Target="../slideLayouts/slideLayout2.xml"/><Relationship Id="rId4" Type="http://schemas.openxmlformats.org/officeDocument/2006/relationships/image" Target="../media/image102.emf"/></Relationships>
</file>

<file path=ppt/slides/_rels/slide73.xml.rels><?xml version="1.0" encoding="UTF-8" standalone="yes"?>
<Relationships xmlns="http://schemas.openxmlformats.org/package/2006/relationships"><Relationship Id="rId3" Type="http://schemas.openxmlformats.org/officeDocument/2006/relationships/hyperlink" Target="&#23478;&#38263;&#26085;&#65288;&#36628;&#23566;&#23460;&#65289;/108&#28145;&#32654;&#24535;&#24037;&#22296;&#25307;&#21215;&#30331;&#35352;&#34920;.pdf"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0.emf"/><Relationship Id="rId4" Type="http://schemas.openxmlformats.org/officeDocument/2006/relationships/image" Target="../media/image102.emf"/></Relationships>
</file>

<file path=ppt/slides/_rels/slide74.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7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0.emf"/><Relationship Id="rId1" Type="http://schemas.openxmlformats.org/officeDocument/2006/relationships/slideLayout" Target="../slideLayouts/slideLayout1.xml"/><Relationship Id="rId6" Type="http://schemas.openxmlformats.org/officeDocument/2006/relationships/image" Target="../media/image102.emf"/><Relationship Id="rId5" Type="http://schemas.microsoft.com/office/2007/relationships/hdphoto" Target="../media/hdphoto2.wdp"/><Relationship Id="rId4" Type="http://schemas.openxmlformats.org/officeDocument/2006/relationships/image" Target="../media/image104.png"/></Relationships>
</file>

<file path=ppt/slides/_rels/slide7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8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8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8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0" y="-299358"/>
            <a:ext cx="12192000" cy="7439298"/>
          </a:xfrm>
          <a:prstGeom prst="rect">
            <a:avLst/>
          </a:prstGeom>
          <a:noFill/>
          <a:ln>
            <a:noFill/>
          </a:ln>
        </p:spPr>
      </p:pic>
      <p:pic>
        <p:nvPicPr>
          <p:cNvPr id="90" name="Google Shape;90;p1"/>
          <p:cNvPicPr preferRelativeResize="0"/>
          <p:nvPr/>
        </p:nvPicPr>
        <p:blipFill rotWithShape="1">
          <a:blip r:embed="rId4">
            <a:alphaModFix/>
          </a:blip>
          <a:srcRect/>
          <a:stretch/>
        </p:blipFill>
        <p:spPr>
          <a:xfrm rot="10800000" flipH="1">
            <a:off x="2416029" y="0"/>
            <a:ext cx="8982453" cy="6719952"/>
          </a:xfrm>
          <a:prstGeom prst="rect">
            <a:avLst/>
          </a:prstGeom>
          <a:noFill/>
          <a:ln>
            <a:noFill/>
          </a:ln>
        </p:spPr>
      </p:pic>
      <p:pic>
        <p:nvPicPr>
          <p:cNvPr id="91" name="Google Shape;91;p1"/>
          <p:cNvPicPr preferRelativeResize="0"/>
          <p:nvPr/>
        </p:nvPicPr>
        <p:blipFill rotWithShape="1">
          <a:blip r:embed="rId5">
            <a:alphaModFix/>
          </a:blip>
          <a:srcRect/>
          <a:stretch/>
        </p:blipFill>
        <p:spPr>
          <a:xfrm>
            <a:off x="79417" y="262817"/>
            <a:ext cx="1831975" cy="2471035"/>
          </a:xfrm>
          <a:prstGeom prst="rect">
            <a:avLst/>
          </a:prstGeom>
          <a:noFill/>
          <a:ln>
            <a:noFill/>
          </a:ln>
        </p:spPr>
      </p:pic>
      <p:pic>
        <p:nvPicPr>
          <p:cNvPr id="92" name="Google Shape;92;p1"/>
          <p:cNvPicPr preferRelativeResize="0"/>
          <p:nvPr/>
        </p:nvPicPr>
        <p:blipFill rotWithShape="1">
          <a:blip r:embed="rId6">
            <a:alphaModFix/>
          </a:blip>
          <a:srcRect/>
          <a:stretch/>
        </p:blipFill>
        <p:spPr>
          <a:xfrm>
            <a:off x="782381" y="4686984"/>
            <a:ext cx="1129008" cy="1256820"/>
          </a:xfrm>
          <a:prstGeom prst="rect">
            <a:avLst/>
          </a:prstGeom>
          <a:noFill/>
          <a:ln>
            <a:noFill/>
          </a:ln>
        </p:spPr>
      </p:pic>
      <p:pic>
        <p:nvPicPr>
          <p:cNvPr id="93" name="Google Shape;93;p1"/>
          <p:cNvPicPr preferRelativeResize="0"/>
          <p:nvPr/>
        </p:nvPicPr>
        <p:blipFill rotWithShape="1">
          <a:blip r:embed="rId7">
            <a:alphaModFix/>
          </a:blip>
          <a:srcRect/>
          <a:stretch/>
        </p:blipFill>
        <p:spPr>
          <a:xfrm>
            <a:off x="9176425" y="3403875"/>
            <a:ext cx="3015575" cy="3461824"/>
          </a:xfrm>
          <a:prstGeom prst="rect">
            <a:avLst/>
          </a:prstGeom>
          <a:noFill/>
          <a:ln>
            <a:noFill/>
          </a:ln>
        </p:spPr>
      </p:pic>
      <p:sp>
        <p:nvSpPr>
          <p:cNvPr id="94" name="Google Shape;94;p1"/>
          <p:cNvSpPr txBox="1"/>
          <p:nvPr/>
        </p:nvSpPr>
        <p:spPr>
          <a:xfrm>
            <a:off x="3852909" y="1326791"/>
            <a:ext cx="5654178" cy="1325563"/>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6000"/>
              <a:buFont typeface="DFKai-SB"/>
              <a:buNone/>
            </a:pPr>
            <a:r>
              <a:rPr lang="zh-TW" sz="6000" b="0" i="0" u="none" strike="noStrike" cap="none">
                <a:solidFill>
                  <a:schemeClr val="lt1"/>
                </a:solidFill>
                <a:latin typeface="DFKai-SB"/>
                <a:ea typeface="DFKai-SB"/>
                <a:cs typeface="DFKai-SB"/>
                <a:sym typeface="DFKai-SB"/>
              </a:rPr>
              <a:t>基隆市深美國小</a:t>
            </a:r>
            <a:endParaRPr sz="6000" b="0" i="0" u="none" strike="noStrike" cap="none">
              <a:solidFill>
                <a:schemeClr val="lt1"/>
              </a:solidFill>
              <a:latin typeface="DFKai-SB"/>
              <a:ea typeface="DFKai-SB"/>
              <a:cs typeface="DFKai-SB"/>
              <a:sym typeface="DFKai-SB"/>
            </a:endParaRPr>
          </a:p>
        </p:txBody>
      </p:sp>
      <p:sp>
        <p:nvSpPr>
          <p:cNvPr id="95" name="Google Shape;95;p1"/>
          <p:cNvSpPr txBox="1"/>
          <p:nvPr/>
        </p:nvSpPr>
        <p:spPr>
          <a:xfrm>
            <a:off x="3493068" y="2078301"/>
            <a:ext cx="5339258" cy="1325563"/>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4400"/>
              <a:buFont typeface="DFKai-SB"/>
              <a:buNone/>
            </a:pPr>
            <a:r>
              <a:rPr lang="zh-TW" sz="4400" b="0" i="0" u="none" strike="noStrike" cap="none">
                <a:solidFill>
                  <a:schemeClr val="lt1"/>
                </a:solidFill>
                <a:latin typeface="DFKai-SB"/>
                <a:ea typeface="DFKai-SB"/>
                <a:cs typeface="DFKai-SB"/>
                <a:sym typeface="DFKai-SB"/>
              </a:rPr>
              <a:t>111學年第一學期</a:t>
            </a:r>
            <a:endParaRPr sz="4400" b="0" i="0" u="none" strike="noStrike" cap="none">
              <a:solidFill>
                <a:schemeClr val="lt1"/>
              </a:solidFill>
              <a:latin typeface="DFKai-SB"/>
              <a:ea typeface="DFKai-SB"/>
              <a:cs typeface="DFKai-SB"/>
              <a:sym typeface="DFKai-SB"/>
            </a:endParaRPr>
          </a:p>
        </p:txBody>
      </p:sp>
      <p:sp>
        <p:nvSpPr>
          <p:cNvPr id="96" name="Google Shape;96;p1"/>
          <p:cNvSpPr/>
          <p:nvPr/>
        </p:nvSpPr>
        <p:spPr>
          <a:xfrm>
            <a:off x="4258848" y="3913311"/>
            <a:ext cx="420568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600" b="0" i="0" u="none" strike="noStrike" cap="none">
                <a:solidFill>
                  <a:schemeClr val="lt1"/>
                </a:solidFill>
                <a:latin typeface="DFKai-SB"/>
                <a:ea typeface="DFKai-SB"/>
                <a:cs typeface="DFKai-SB"/>
                <a:sym typeface="DFKai-SB"/>
              </a:rPr>
              <a:t>期初</a:t>
            </a:r>
            <a:endParaRPr sz="3600" b="0" i="0" u="none" strike="noStrike" cap="none">
              <a:solidFill>
                <a:schemeClr val="lt1"/>
              </a:solidFill>
              <a:latin typeface="DFKai-SB"/>
              <a:ea typeface="DFKai-SB"/>
              <a:cs typeface="DFKai-SB"/>
              <a:sym typeface="DFKai-SB"/>
            </a:endParaRPr>
          </a:p>
          <a:p>
            <a:pPr marL="0" marR="0" lvl="0" indent="0" algn="ctr" rtl="0">
              <a:spcBef>
                <a:spcPts val="0"/>
              </a:spcBef>
              <a:spcAft>
                <a:spcPts val="0"/>
              </a:spcAft>
              <a:buNone/>
            </a:pPr>
            <a:r>
              <a:rPr lang="zh-TW" sz="3600" b="0" i="0" u="none" strike="noStrike" cap="none">
                <a:solidFill>
                  <a:schemeClr val="lt1"/>
                </a:solidFill>
                <a:latin typeface="DFKai-SB"/>
                <a:ea typeface="DFKai-SB"/>
                <a:cs typeface="DFKai-SB"/>
                <a:sym typeface="DFKai-SB"/>
              </a:rPr>
              <a:t>家長日行政報告</a:t>
            </a:r>
            <a:endParaRPr sz="3600" b="0" i="0" u="none" strike="noStrike" cap="none">
              <a:solidFill>
                <a:schemeClr val="lt1"/>
              </a:solidFill>
              <a:latin typeface="DFKai-SB"/>
              <a:ea typeface="DFKai-SB"/>
              <a:cs typeface="DFKai-SB"/>
              <a:sym typeface="DFKai-SB"/>
            </a:endParaRPr>
          </a:p>
          <a:p>
            <a:pPr marL="0" marR="0" lvl="0" indent="0" algn="ctr" rtl="0">
              <a:spcBef>
                <a:spcPts val="0"/>
              </a:spcBef>
              <a:spcAft>
                <a:spcPts val="0"/>
              </a:spcAft>
              <a:buNone/>
            </a:pPr>
            <a:r>
              <a:rPr lang="zh-TW" sz="3600">
                <a:solidFill>
                  <a:schemeClr val="lt1"/>
                </a:solidFill>
                <a:latin typeface="DFKai-SB"/>
                <a:ea typeface="DFKai-SB"/>
                <a:cs typeface="DFKai-SB"/>
                <a:sym typeface="DFKai-SB"/>
              </a:rPr>
              <a:t>111.08.27</a:t>
            </a:r>
            <a:endParaRPr sz="3600">
              <a:solidFill>
                <a:schemeClr val="lt1"/>
              </a:solidFill>
              <a:latin typeface="DFKai-SB"/>
              <a:ea typeface="DFKai-SB"/>
              <a:cs typeface="DFKai-SB"/>
              <a:sym typeface="DFKai-SB"/>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p:tgtEl>
                                          <p:spTgt spid="93"/>
                                        </p:tgtEl>
                                        <p:attrNameLst>
                                          <p:attrName>ppt_w</p:attrName>
                                        </p:attrNameLst>
                                      </p:cBhvr>
                                      <p:tavLst>
                                        <p:tav tm="0">
                                          <p:val>
                                            <p:strVal val="0"/>
                                          </p:val>
                                        </p:tav>
                                        <p:tav tm="100000">
                                          <p:val>
                                            <p:strVal val="#ppt_w"/>
                                          </p:val>
                                        </p:tav>
                                      </p:tavLst>
                                    </p:anim>
                                    <p:anim calcmode="lin" valueType="num">
                                      <p:cBhvr additive="base">
                                        <p:cTn id="8" dur="500"/>
                                        <p:tgtEl>
                                          <p:spTgt spid="9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91"/>
                                        </p:tgtEl>
                                        <p:attrNameLst>
                                          <p:attrName>style.visibility</p:attrName>
                                        </p:attrNameLst>
                                      </p:cBhvr>
                                      <p:to>
                                        <p:strVal val="visible"/>
                                      </p:to>
                                    </p:set>
                                    <p:anim calcmode="lin" valueType="num">
                                      <p:cBhvr additive="base">
                                        <p:cTn id="20" dur="500"/>
                                        <p:tgtEl>
                                          <p:spTgt spid="91"/>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500"/>
                                        <p:tgtEl>
                                          <p:spTgt spid="94"/>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500"/>
                                        <p:tgtEl>
                                          <p:spTgt spid="95"/>
                                        </p:tgtEl>
                                      </p:cBhvr>
                                    </p:animEffect>
                                  </p:childTnLst>
                                </p:cTn>
                              </p:par>
                            </p:childTnLst>
                          </p:cTn>
                        </p:par>
                        <p:par>
                          <p:cTn id="29" fill="hold">
                            <p:stCondLst>
                              <p:cond delay="3500"/>
                            </p:stCondLst>
                            <p:childTnLst>
                              <p:par>
                                <p:cTn id="30" presetID="2" presetClass="entr" presetSubtype="4" fill="hold" nodeType="afterEffect">
                                  <p:stCondLst>
                                    <p:cond delay="0"/>
                                  </p:stCondLst>
                                  <p:childTnLst>
                                    <p:set>
                                      <p:cBhvr>
                                        <p:cTn id="31" dur="1" fill="hold">
                                          <p:stCondLst>
                                            <p:cond delay="0"/>
                                          </p:stCondLst>
                                        </p:cTn>
                                        <p:tgtEl>
                                          <p:spTgt spid="96"/>
                                        </p:tgtEl>
                                        <p:attrNameLst>
                                          <p:attrName>style.visibility</p:attrName>
                                        </p:attrNameLst>
                                      </p:cBhvr>
                                      <p:to>
                                        <p:strVal val="visible"/>
                                      </p:to>
                                    </p:set>
                                    <p:anim calcmode="lin" valueType="num">
                                      <p:cBhvr additive="base">
                                        <p:cTn id="32" dur="500"/>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A8D81829-3CB4-B74A-0DF1-29FA15374DAC}"/>
              </a:ext>
            </a:extLst>
          </p:cNvPr>
          <p:cNvPicPr>
            <a:picLocks noChangeAspect="1"/>
          </p:cNvPicPr>
          <p:nvPr/>
        </p:nvPicPr>
        <p:blipFill>
          <a:blip r:embed="rId2"/>
          <a:stretch>
            <a:fillRect/>
          </a:stretch>
        </p:blipFill>
        <p:spPr>
          <a:xfrm>
            <a:off x="0" y="15240"/>
            <a:ext cx="12192000" cy="6827520"/>
          </a:xfrm>
          <a:prstGeom prst="rect">
            <a:avLst/>
          </a:prstGeom>
        </p:spPr>
      </p:pic>
      <p:sp>
        <p:nvSpPr>
          <p:cNvPr id="2" name="標題 1"/>
          <p:cNvSpPr>
            <a:spLocks noGrp="1"/>
          </p:cNvSpPr>
          <p:nvPr>
            <p:ph type="title"/>
          </p:nvPr>
        </p:nvSpPr>
        <p:spPr>
          <a:xfrm>
            <a:off x="1935480" y="332656"/>
            <a:ext cx="8046360" cy="1224136"/>
          </a:xfrm>
          <a:noFill/>
          <a:ln>
            <a:noFill/>
          </a:ln>
        </p:spPr>
        <p:style>
          <a:lnRef idx="2">
            <a:schemeClr val="accent5"/>
          </a:lnRef>
          <a:fillRef idx="1">
            <a:schemeClr val="lt1"/>
          </a:fillRef>
          <a:effectRef idx="0">
            <a:schemeClr val="accent5"/>
          </a:effectRef>
          <a:fontRef idx="minor">
            <a:schemeClr val="dk1"/>
          </a:fontRef>
        </p:style>
        <p:txBody>
          <a:bodyPr vert="horz" wrap="none" lIns="0" tIns="0" rIns="0" bIns="0" rtlCol="0" anchor="ctr">
            <a:normAutofit/>
          </a:bodyPr>
          <a:lstStyle/>
          <a:p>
            <a:pPr algn="ctr"/>
            <a:r>
              <a:rPr lang="zh-TW" altLang="en-US" b="1" dirty="0">
                <a:solidFill>
                  <a:schemeClr val="dk1"/>
                </a:solidFill>
                <a:latin typeface="標楷體" pitchFamily="65" charset="-120"/>
                <a:ea typeface="標楷體" pitchFamily="65" charset="-120"/>
                <a:cs typeface="+mn-cs"/>
              </a:rPr>
              <a:t>作業型態</a:t>
            </a:r>
          </a:p>
        </p:txBody>
      </p:sp>
      <p:sp>
        <p:nvSpPr>
          <p:cNvPr id="3" name="文字版面配置區 2"/>
          <p:cNvSpPr>
            <a:spLocks noGrp="1"/>
          </p:cNvSpPr>
          <p:nvPr>
            <p:ph type="body"/>
          </p:nvPr>
        </p:nvSpPr>
        <p:spPr>
          <a:xfrm>
            <a:off x="1487296" y="1686910"/>
            <a:ext cx="8942727" cy="4143184"/>
          </a:xfrm>
          <a:noFill/>
          <a:ln>
            <a:noFill/>
          </a:ln>
        </p:spPr>
        <p:txBody>
          <a:bodyPr anchor="t">
            <a:normAutofit/>
          </a:bodyPr>
          <a:lstStyle/>
          <a:p>
            <a:pPr marL="285750" indent="-285750">
              <a:buFont typeface="Arial" panose="020B0604020202020204" pitchFamily="34" charset="0"/>
              <a:buChar char="•"/>
            </a:pPr>
            <a:r>
              <a:rPr lang="zh-TW" altLang="en-US" sz="3200" dirty="0">
                <a:latin typeface="標楷體" panose="03000509000000000000" pitchFamily="65" charset="-120"/>
                <a:ea typeface="標楷體" panose="03000509000000000000" pitchFamily="65" charset="-120"/>
              </a:rPr>
              <a:t>基礎性作業</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重視反覆練習量</a:t>
            </a:r>
            <a:endParaRPr lang="en-US" altLang="zh-TW" sz="32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3200" dirty="0">
                <a:latin typeface="標楷體" panose="03000509000000000000" pitchFamily="65" charset="-120"/>
                <a:ea typeface="標楷體" panose="03000509000000000000" pitchFamily="65" charset="-120"/>
              </a:rPr>
              <a:t>持續性作業</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發展學生能力、長期看到學生發展成長</a:t>
            </a:r>
          </a:p>
        </p:txBody>
      </p:sp>
      <p:pic>
        <p:nvPicPr>
          <p:cNvPr id="4" name="Picture 5" descr="C:\Documents and Settings\lucky1\My Documents\我的圖片\photo\12.JPG"/>
          <p:cNvPicPr>
            <a:picLocks noChangeAspect="1" noChangeArrowheads="1"/>
          </p:cNvPicPr>
          <p:nvPr/>
        </p:nvPicPr>
        <p:blipFill>
          <a:blip r:embed="rId3" cstate="print">
            <a:lum contrast="66000"/>
            <a:extLst>
              <a:ext uri="{28A0092B-C50C-407E-A947-70E740481C1C}">
                <a14:useLocalDpi xmlns:a14="http://schemas.microsoft.com/office/drawing/2010/main" val="0"/>
              </a:ext>
            </a:extLst>
          </a:blip>
          <a:srcRect t="32347" r="2299" b="13992"/>
          <a:stretch>
            <a:fillRect/>
          </a:stretch>
        </p:blipFill>
        <p:spPr bwMode="auto">
          <a:xfrm>
            <a:off x="1487296" y="4802187"/>
            <a:ext cx="5562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Documents and Settings\lucky1\My Documents\我的圖片\photo\11.JPG"/>
          <p:cNvPicPr>
            <a:picLocks noChangeAspect="1" noChangeArrowheads="1"/>
          </p:cNvPicPr>
          <p:nvPr/>
        </p:nvPicPr>
        <p:blipFill>
          <a:blip r:embed="rId4" cstate="print">
            <a:lum contrast="64000"/>
            <a:extLst>
              <a:ext uri="{28A0092B-C50C-407E-A947-70E740481C1C}">
                <a14:useLocalDpi xmlns:a14="http://schemas.microsoft.com/office/drawing/2010/main" val="0"/>
              </a:ext>
            </a:extLst>
          </a:blip>
          <a:srcRect l="2499" t="30106" r="6250" b="22853"/>
          <a:stretch>
            <a:fillRect/>
          </a:stretch>
        </p:blipFill>
        <p:spPr bwMode="auto">
          <a:xfrm>
            <a:off x="1501415" y="2897188"/>
            <a:ext cx="5562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lh3.googleusercontent.com/p_EeYIOMkLHuEcVm3pWXwmJRkxOkbp52YKGtQ2YU5L-t=w1124-h635-no"/>
          <p:cNvPicPr>
            <a:picLocks noChangeAspect="1" noChangeArrowheads="1"/>
          </p:cNvPicPr>
          <p:nvPr/>
        </p:nvPicPr>
        <p:blipFill>
          <a:blip r:embed="rId5" cstate="print"/>
          <a:srcRect/>
          <a:stretch>
            <a:fillRect/>
          </a:stretch>
        </p:blipFill>
        <p:spPr bwMode="auto">
          <a:xfrm>
            <a:off x="7175292" y="3223466"/>
            <a:ext cx="4609828" cy="2606627"/>
          </a:xfrm>
          <a:prstGeom prst="rect">
            <a:avLst/>
          </a:prstGeom>
          <a:noFill/>
        </p:spPr>
      </p:pic>
    </p:spTree>
    <p:extLst>
      <p:ext uri="{BB962C8B-B14F-4D97-AF65-F5344CB8AC3E}">
        <p14:creationId xmlns:p14="http://schemas.microsoft.com/office/powerpoint/2010/main" val="62527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2103F77-FB5C-8E2B-0879-9455F5D43859}"/>
              </a:ext>
            </a:extLst>
          </p:cNvPr>
          <p:cNvPicPr>
            <a:picLocks noChangeAspect="1"/>
          </p:cNvPicPr>
          <p:nvPr/>
        </p:nvPicPr>
        <p:blipFill>
          <a:blip r:embed="rId2"/>
          <a:stretch>
            <a:fillRect/>
          </a:stretch>
        </p:blipFill>
        <p:spPr>
          <a:xfrm>
            <a:off x="0" y="15240"/>
            <a:ext cx="12192000" cy="6827520"/>
          </a:xfrm>
          <a:prstGeom prst="rect">
            <a:avLst/>
          </a:prstGeom>
        </p:spPr>
      </p:pic>
      <p:sp>
        <p:nvSpPr>
          <p:cNvPr id="3" name="文字版面配置區 2"/>
          <p:cNvSpPr>
            <a:spLocks noGrp="1"/>
          </p:cNvSpPr>
          <p:nvPr>
            <p:ph type="body"/>
          </p:nvPr>
        </p:nvSpPr>
        <p:spPr>
          <a:xfrm>
            <a:off x="1537115" y="1246175"/>
            <a:ext cx="8046360" cy="4985032"/>
          </a:xfrm>
          <a:noFill/>
          <a:ln>
            <a:noFill/>
          </a:ln>
        </p:spPr>
        <p:txBody>
          <a:bodyPr anchor="t"/>
          <a:lstStyle/>
          <a:p>
            <a:pPr marL="342900" indent="-342900">
              <a:buFont typeface="Arial" panose="020B0604020202020204" pitchFamily="34" charset="0"/>
              <a:buChar char="•"/>
            </a:pPr>
            <a:r>
              <a:rPr lang="zh-TW" altLang="en-US" sz="3200" dirty="0">
                <a:latin typeface="標楷體" pitchFamily="65" charset="-120"/>
                <a:ea typeface="標楷體" pitchFamily="65" charset="-120"/>
              </a:rPr>
              <a:t>呈現學習狀況，非分數</a:t>
            </a:r>
            <a:endParaRPr lang="en-US" altLang="zh-TW" sz="3200" dirty="0">
              <a:latin typeface="標楷體" pitchFamily="65" charset="-120"/>
              <a:ea typeface="標楷體" pitchFamily="65" charset="-120"/>
            </a:endParaRPr>
          </a:p>
          <a:p>
            <a:pPr marL="342900" indent="-342900">
              <a:buFont typeface="Arial" panose="020B0604020202020204" pitchFamily="34" charset="0"/>
              <a:buChar char="•"/>
            </a:pPr>
            <a:endParaRPr lang="en-US" altLang="zh-TW" sz="200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pPr>
            <a:endParaRPr lang="en-US" altLang="zh-TW" sz="200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pPr>
            <a:endParaRPr lang="en-US" altLang="zh-TW" sz="200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pPr>
            <a:endParaRPr lang="en-US" altLang="zh-TW" sz="200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pPr>
            <a:endParaRPr lang="en-US" altLang="zh-TW" sz="200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pPr>
            <a:endParaRPr lang="en-US" altLang="zh-TW" sz="200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pPr>
            <a:endParaRPr lang="en-US" altLang="zh-TW" sz="200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pPr>
            <a:endParaRPr lang="en-US" altLang="zh-TW" sz="200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pPr>
            <a:endParaRPr lang="en-US" altLang="zh-TW" sz="2000" dirty="0">
              <a:solidFill>
                <a:srgbClr val="FF0000"/>
              </a:solidFill>
              <a:latin typeface="標楷體" pitchFamily="65" charset="-120"/>
              <a:ea typeface="標楷體" pitchFamily="65" charset="-120"/>
            </a:endParaRPr>
          </a:p>
        </p:txBody>
      </p:sp>
      <p:sp>
        <p:nvSpPr>
          <p:cNvPr id="2" name="標題 1"/>
          <p:cNvSpPr>
            <a:spLocks noGrp="1"/>
          </p:cNvSpPr>
          <p:nvPr>
            <p:ph type="title"/>
          </p:nvPr>
        </p:nvSpPr>
        <p:spPr>
          <a:xfrm>
            <a:off x="1991544" y="260648"/>
            <a:ext cx="8046360" cy="792088"/>
          </a:xfrm>
          <a:noFill/>
          <a:ln>
            <a:noFill/>
          </a:ln>
        </p:spPr>
        <p:style>
          <a:lnRef idx="2">
            <a:schemeClr val="accent5"/>
          </a:lnRef>
          <a:fillRef idx="1">
            <a:schemeClr val="lt1"/>
          </a:fillRef>
          <a:effectRef idx="0">
            <a:schemeClr val="accent5"/>
          </a:effectRef>
          <a:fontRef idx="minor">
            <a:schemeClr val="dk1"/>
          </a:fontRef>
        </p:style>
        <p:txBody>
          <a:bodyPr vert="horz" wrap="none" lIns="0" tIns="0" rIns="0" bIns="0" rtlCol="0" anchor="ctr">
            <a:normAutofit/>
          </a:bodyPr>
          <a:lstStyle/>
          <a:p>
            <a:pPr algn="ctr"/>
            <a:r>
              <a:rPr lang="zh-TW" altLang="en-US" b="1" dirty="0">
                <a:solidFill>
                  <a:schemeClr val="dk1"/>
                </a:solidFill>
                <a:latin typeface="標楷體" pitchFamily="65" charset="-120"/>
                <a:ea typeface="標楷體" pitchFamily="65" charset="-120"/>
                <a:cs typeface="+mn-cs"/>
              </a:rPr>
              <a:t>成績評量方式</a:t>
            </a:r>
          </a:p>
        </p:txBody>
      </p:sp>
      <p:pic>
        <p:nvPicPr>
          <p:cNvPr id="4" name="圖片 3" descr="成績單.jpg"/>
          <p:cNvPicPr>
            <a:picLocks noChangeAspect="1"/>
          </p:cNvPicPr>
          <p:nvPr/>
        </p:nvPicPr>
        <p:blipFill>
          <a:blip r:embed="rId3" cstate="print"/>
          <a:srcRect l="10939" t="1488" r="19217" b="55355"/>
          <a:stretch>
            <a:fillRect/>
          </a:stretch>
        </p:blipFill>
        <p:spPr>
          <a:xfrm>
            <a:off x="847480" y="2000352"/>
            <a:ext cx="10267209" cy="4463509"/>
          </a:xfrm>
          <a:prstGeom prst="rect">
            <a:avLst/>
          </a:prstGeom>
        </p:spPr>
      </p:pic>
    </p:spTree>
    <p:extLst>
      <p:ext uri="{BB962C8B-B14F-4D97-AF65-F5344CB8AC3E}">
        <p14:creationId xmlns:p14="http://schemas.microsoft.com/office/powerpoint/2010/main" val="3744432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AF4233D-9AC6-40F8-D358-E55264F0C480}"/>
              </a:ext>
            </a:extLst>
          </p:cNvPr>
          <p:cNvPicPr>
            <a:picLocks noChangeAspect="1"/>
          </p:cNvPicPr>
          <p:nvPr/>
        </p:nvPicPr>
        <p:blipFill>
          <a:blip r:embed="rId2"/>
          <a:stretch>
            <a:fillRect/>
          </a:stretch>
        </p:blipFill>
        <p:spPr>
          <a:xfrm>
            <a:off x="0" y="15240"/>
            <a:ext cx="12192000" cy="6827520"/>
          </a:xfrm>
          <a:prstGeom prst="rect">
            <a:avLst/>
          </a:prstGeom>
        </p:spPr>
      </p:pic>
      <p:sp>
        <p:nvSpPr>
          <p:cNvPr id="4" name="文字版面配置區 2"/>
          <p:cNvSpPr txBox="1">
            <a:spLocks/>
          </p:cNvSpPr>
          <p:nvPr/>
        </p:nvSpPr>
        <p:spPr>
          <a:xfrm>
            <a:off x="2135560" y="260648"/>
            <a:ext cx="8046360" cy="5777120"/>
          </a:xfrm>
          <a:prstGeom prst="rect">
            <a:avLst/>
          </a:prstGeom>
          <a:noFill/>
          <a:ln>
            <a:noFill/>
          </a:ln>
        </p:spPr>
        <p:txBody>
          <a:bodyPr wrap="none" lIns="0" tIns="0" rIns="0" bIns="0" anchor="t"/>
          <a:lstStyle/>
          <a:p>
            <a:pPr marL="342900" indent="-342900">
              <a:buFont typeface="Arial" panose="020B0604020202020204" pitchFamily="34" charset="0"/>
              <a:buChar char="•"/>
              <a:defRPr/>
            </a:pPr>
            <a:r>
              <a:rPr lang="zh-TW" altLang="en-US" sz="3200" kern="0" dirty="0">
                <a:latin typeface="標楷體" pitchFamily="65" charset="-120"/>
                <a:ea typeface="標楷體" pitchFamily="65" charset="-120"/>
              </a:rPr>
              <a:t>學生日常生活表現報告書</a:t>
            </a:r>
            <a:endParaRPr lang="en-US" altLang="zh-TW" sz="3200" kern="0" dirty="0">
              <a:latin typeface="標楷體" pitchFamily="65" charset="-120"/>
              <a:ea typeface="標楷體" pitchFamily="65" charset="-120"/>
            </a:endParaRPr>
          </a:p>
          <a:p>
            <a:pPr marL="342900" indent="-342900">
              <a:buFont typeface="Arial" panose="020B0604020202020204" pitchFamily="34" charset="0"/>
              <a:buChar char="•"/>
              <a:defRPr/>
            </a:pPr>
            <a:endParaRPr lang="en-US" altLang="zh-TW" sz="2000" kern="0" dirty="0">
              <a:latin typeface="標楷體" pitchFamily="65" charset="-120"/>
              <a:ea typeface="標楷體" pitchFamily="65" charset="-120"/>
            </a:endParaRPr>
          </a:p>
          <a:p>
            <a:pPr marL="342900" indent="-342900">
              <a:buFont typeface="Arial" panose="020B0604020202020204" pitchFamily="34" charset="0"/>
              <a:buChar char="•"/>
              <a:defRPr/>
            </a:pPr>
            <a:endParaRPr lang="en-US" altLang="zh-TW" sz="2000" kern="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defRPr/>
            </a:pPr>
            <a:endParaRPr lang="en-US" altLang="zh-TW" sz="2000" kern="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defRPr/>
            </a:pPr>
            <a:endParaRPr lang="en-US" altLang="zh-TW" sz="2000" kern="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defRPr/>
            </a:pPr>
            <a:endParaRPr lang="en-US" altLang="zh-TW" sz="2000" kern="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defRPr/>
            </a:pPr>
            <a:endParaRPr lang="en-US" altLang="zh-TW" sz="2000" kern="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defRPr/>
            </a:pPr>
            <a:endParaRPr lang="en-US" altLang="zh-TW" sz="2000" kern="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defRPr/>
            </a:pPr>
            <a:endParaRPr lang="en-US" altLang="zh-TW" sz="2000" kern="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defRPr/>
            </a:pPr>
            <a:endParaRPr lang="en-US" altLang="zh-TW" sz="2000" kern="0" dirty="0">
              <a:solidFill>
                <a:srgbClr val="FF0000"/>
              </a:solidFill>
              <a:latin typeface="標楷體" pitchFamily="65" charset="-120"/>
              <a:ea typeface="標楷體" pitchFamily="65" charset="-120"/>
            </a:endParaRPr>
          </a:p>
          <a:p>
            <a:pPr marL="342900" indent="-342900">
              <a:buFont typeface="Arial" panose="020B0604020202020204" pitchFamily="34" charset="0"/>
              <a:buChar char="•"/>
              <a:defRPr/>
            </a:pPr>
            <a:endParaRPr lang="en-US" altLang="zh-TW" sz="2000" kern="0" dirty="0">
              <a:solidFill>
                <a:srgbClr val="FF0000"/>
              </a:solidFill>
              <a:latin typeface="標楷體" pitchFamily="65" charset="-120"/>
              <a:ea typeface="標楷體" pitchFamily="65" charset="-120"/>
            </a:endParaRPr>
          </a:p>
        </p:txBody>
      </p:sp>
      <p:pic>
        <p:nvPicPr>
          <p:cNvPr id="6" name="圖片 5" descr="日常生活報告書.jpg"/>
          <p:cNvPicPr>
            <a:picLocks noChangeAspect="1"/>
          </p:cNvPicPr>
          <p:nvPr/>
        </p:nvPicPr>
        <p:blipFill>
          <a:blip r:embed="rId3" cstate="print"/>
          <a:stretch>
            <a:fillRect/>
          </a:stretch>
        </p:blipFill>
        <p:spPr>
          <a:xfrm>
            <a:off x="1098821" y="758071"/>
            <a:ext cx="9758593" cy="690213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EFF1D85-5CA1-300C-E440-BA5546546FE6}"/>
              </a:ext>
            </a:extLst>
          </p:cNvPr>
          <p:cNvPicPr>
            <a:picLocks noChangeAspect="1"/>
          </p:cNvPicPr>
          <p:nvPr/>
        </p:nvPicPr>
        <p:blipFill>
          <a:blip r:embed="rId3"/>
          <a:stretch>
            <a:fillRect/>
          </a:stretch>
        </p:blipFill>
        <p:spPr>
          <a:xfrm>
            <a:off x="0" y="15240"/>
            <a:ext cx="12192000" cy="6827520"/>
          </a:xfrm>
          <a:prstGeom prst="rect">
            <a:avLst/>
          </a:prstGeom>
        </p:spPr>
      </p:pic>
      <p:sp>
        <p:nvSpPr>
          <p:cNvPr id="2" name="標題 1"/>
          <p:cNvSpPr txBox="1">
            <a:spLocks noGrp="1"/>
          </p:cNvSpPr>
          <p:nvPr>
            <p:ph type="title" idx="4294967295"/>
          </p:nvPr>
        </p:nvSpPr>
        <p:spPr>
          <a:xfrm>
            <a:off x="0" y="260350"/>
            <a:ext cx="8064500" cy="1144588"/>
          </a:xfrm>
          <a:noFill/>
          <a:ln>
            <a:noFill/>
          </a:ln>
        </p:spPr>
        <p:style>
          <a:lnRef idx="1">
            <a:schemeClr val="accent3"/>
          </a:lnRef>
          <a:fillRef idx="2">
            <a:schemeClr val="accent3"/>
          </a:fillRef>
          <a:effectRef idx="1">
            <a:schemeClr val="accent3"/>
          </a:effectRef>
          <a:fontRef idx="minor">
            <a:schemeClr val="dk1"/>
          </a:fontRef>
        </p:style>
        <p:txBody>
          <a:bodyPr vert="horz" lIns="82945" tIns="41473" rIns="82945" bIns="41473" rtlCol="0" anchor="ct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zh-TW" altLang="en-US" b="1" dirty="0">
                <a:latin typeface="標楷體" pitchFamily="65" charset="-120"/>
                <a:ea typeface="標楷體" pitchFamily="65" charset="-120"/>
              </a:rPr>
              <a:t>教育部「學生成績評量準則」</a:t>
            </a:r>
          </a:p>
        </p:txBody>
      </p:sp>
      <p:sp>
        <p:nvSpPr>
          <p:cNvPr id="3" name="副標題 2"/>
          <p:cNvSpPr txBox="1">
            <a:spLocks noGrp="1"/>
          </p:cNvSpPr>
          <p:nvPr>
            <p:ph type="subTitle" idx="4294967295"/>
          </p:nvPr>
        </p:nvSpPr>
        <p:spPr>
          <a:xfrm>
            <a:off x="0" y="1193800"/>
            <a:ext cx="9605963" cy="4948238"/>
          </a:xfrm>
          <a:noFill/>
          <a:ln>
            <a:noFill/>
          </a:ln>
        </p:spPr>
        <p:style>
          <a:lnRef idx="1">
            <a:schemeClr val="accent3"/>
          </a:lnRef>
          <a:fillRef idx="2">
            <a:schemeClr val="accent3"/>
          </a:fillRef>
          <a:effectRef idx="1">
            <a:schemeClr val="accent3"/>
          </a:effectRef>
          <a:fontRef idx="minor">
            <a:schemeClr val="dk1"/>
          </a:fontRef>
        </p:style>
        <p:txBody>
          <a:bodyPr vert="horz" lIns="82945" tIns="41473" rIns="82945" bIns="41473" rtlCol="0" anchor="ct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r">
              <a:buNone/>
            </a:pPr>
            <a:endParaRPr lang="en-US" altLang="zh-TW" sz="3200" dirty="0">
              <a:latin typeface="標楷體" pitchFamily="65" charset="-120"/>
              <a:ea typeface="標楷體" pitchFamily="65" charset="-120"/>
            </a:endParaRPr>
          </a:p>
          <a:p>
            <a:r>
              <a:rPr lang="zh-TW" altLang="en-US" sz="3200" dirty="0">
                <a:latin typeface="標楷體" pitchFamily="65" charset="-120"/>
                <a:ea typeface="標楷體" pitchFamily="65" charset="-120"/>
              </a:rPr>
              <a:t>第十二條 國民中小學學生修業期滿，符合下列規定者，為成績及格，由學校發給畢業證書；</a:t>
            </a:r>
            <a:r>
              <a:rPr lang="zh-TW" altLang="en-US" sz="3200" dirty="0">
                <a:solidFill>
                  <a:srgbClr val="FF0000"/>
                </a:solidFill>
                <a:latin typeface="標楷體" pitchFamily="65" charset="-120"/>
                <a:ea typeface="標楷體" pitchFamily="65" charset="-120"/>
              </a:rPr>
              <a:t>未達畢業標準者，發給修業證明書</a:t>
            </a:r>
            <a:r>
              <a:rPr lang="zh-TW" altLang="en-US" sz="3200" dirty="0">
                <a:latin typeface="標楷體" pitchFamily="65" charset="-120"/>
                <a:ea typeface="標楷體" pitchFamily="65" charset="-120"/>
              </a:rPr>
              <a:t>：</a:t>
            </a:r>
          </a:p>
          <a:p>
            <a:pPr algn="l">
              <a:buNone/>
            </a:pPr>
            <a:r>
              <a:rPr lang="zh-TW" altLang="en-US" sz="3200" dirty="0">
                <a:latin typeface="標楷體" pitchFamily="65" charset="-120"/>
                <a:ea typeface="標楷體" pitchFamily="65" charset="-120"/>
              </a:rPr>
              <a:t>一、</a:t>
            </a:r>
            <a:r>
              <a:rPr lang="zh-TW" altLang="en-US" sz="3200" dirty="0">
                <a:solidFill>
                  <a:srgbClr val="FF0000"/>
                </a:solidFill>
                <a:latin typeface="標楷體" pitchFamily="65" charset="-120"/>
                <a:ea typeface="標楷體" pitchFamily="65" charset="-120"/>
              </a:rPr>
              <a:t>學習期間扣除學校核可之公、喪、病假，上課總出席率</a:t>
            </a:r>
            <a:r>
              <a:rPr lang="zh-TW" altLang="en-US" sz="3200" b="1" u="sng" dirty="0">
                <a:solidFill>
                  <a:srgbClr val="FF0000"/>
                </a:solidFill>
                <a:latin typeface="標楷體" pitchFamily="65" charset="-120"/>
                <a:ea typeface="標楷體" pitchFamily="65" charset="-120"/>
              </a:rPr>
              <a:t>至少達三分之二以上</a:t>
            </a:r>
            <a:r>
              <a:rPr lang="zh-TW" altLang="en-US" sz="3200" dirty="0">
                <a:solidFill>
                  <a:srgbClr val="FF0000"/>
                </a:solidFill>
                <a:latin typeface="標楷體" pitchFamily="65" charset="-120"/>
                <a:ea typeface="標楷體" pitchFamily="65" charset="-120"/>
              </a:rPr>
              <a:t>，且經獎懲抵銷後，未滿三大過。</a:t>
            </a:r>
          </a:p>
          <a:p>
            <a:pPr algn="l">
              <a:buNone/>
            </a:pPr>
            <a:r>
              <a:rPr lang="zh-TW" altLang="en-US" sz="3200" dirty="0">
                <a:solidFill>
                  <a:srgbClr val="FF0000"/>
                </a:solidFill>
                <a:latin typeface="標楷體" pitchFamily="65" charset="-120"/>
                <a:ea typeface="標楷體" pitchFamily="65" charset="-120"/>
              </a:rPr>
              <a:t>二、七大學習領域有四大學習領域以上，其各學習領域之畢業總平均成績，均達丙等以上。</a:t>
            </a:r>
          </a:p>
          <a:p>
            <a:pPr algn="l">
              <a:buNone/>
            </a:pPr>
            <a:endParaRPr lang="en-US" sz="3200" dirty="0"/>
          </a:p>
        </p:txBody>
      </p:sp>
      <p:pic>
        <p:nvPicPr>
          <p:cNvPr id="4" name="圖片 3"/>
          <p:cNvPicPr>
            <a:picLocks noChangeAspect="1"/>
          </p:cNvPicPr>
          <p:nvPr/>
        </p:nvPicPr>
        <p:blipFill>
          <a:blip r:embed="rId4" cstate="print">
            <a:alphaModFix/>
            <a:lum/>
          </a:blip>
          <a:srcRect/>
          <a:stretch>
            <a:fillRect/>
          </a:stretch>
        </p:blipFill>
        <p:spPr>
          <a:xfrm>
            <a:off x="10616256" y="5190492"/>
            <a:ext cx="1371515" cy="1430443"/>
          </a:xfrm>
          <a:prstGeom prst="rect">
            <a:avLst/>
          </a:prstGeom>
          <a:noFill/>
          <a:ln>
            <a:no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C896239-01C6-0E10-2E72-8627207DA14B}"/>
              </a:ext>
            </a:extLst>
          </p:cNvPr>
          <p:cNvPicPr>
            <a:picLocks noChangeAspect="1"/>
          </p:cNvPicPr>
          <p:nvPr/>
        </p:nvPicPr>
        <p:blipFill>
          <a:blip r:embed="rId2"/>
          <a:stretch>
            <a:fillRect/>
          </a:stretch>
        </p:blipFill>
        <p:spPr>
          <a:xfrm>
            <a:off x="0" y="15240"/>
            <a:ext cx="12192000" cy="6827520"/>
          </a:xfrm>
          <a:prstGeom prst="rect">
            <a:avLst/>
          </a:prstGeom>
        </p:spPr>
      </p:pic>
      <p:sp>
        <p:nvSpPr>
          <p:cNvPr id="3" name="文字版面配置區 2"/>
          <p:cNvSpPr>
            <a:spLocks noGrp="1"/>
          </p:cNvSpPr>
          <p:nvPr>
            <p:ph type="body"/>
          </p:nvPr>
        </p:nvSpPr>
        <p:spPr>
          <a:xfrm>
            <a:off x="548640" y="1411111"/>
            <a:ext cx="10728480" cy="4960552"/>
          </a:xfrm>
        </p:spPr>
        <p:txBody>
          <a:bodyPr>
            <a:normAutofit/>
          </a:bodyPr>
          <a:lstStyle/>
          <a:p>
            <a:pPr marL="0" indent="0">
              <a:buNone/>
            </a:pPr>
            <a:r>
              <a:rPr lang="zh-TW" altLang="en-US" sz="3200" dirty="0">
                <a:latin typeface="標楷體" panose="03000509000000000000" pitchFamily="65" charset="-120"/>
                <a:ea typeface="標楷體" panose="03000509000000000000" pitchFamily="65" charset="-120"/>
              </a:rPr>
              <a:t>依據教育部台叁字第</a:t>
            </a:r>
            <a:r>
              <a:rPr lang="en-US" altLang="zh-TW" sz="3200" dirty="0">
                <a:latin typeface="標楷體" panose="03000509000000000000" pitchFamily="65" charset="-120"/>
                <a:ea typeface="標楷體" panose="03000509000000000000" pitchFamily="65" charset="-120"/>
              </a:rPr>
              <a:t>0980115271C</a:t>
            </a:r>
            <a:r>
              <a:rPr lang="zh-TW" altLang="en-US" sz="3200" dirty="0">
                <a:latin typeface="標楷體" panose="03000509000000000000" pitchFamily="65" charset="-120"/>
                <a:ea typeface="標楷體" panose="03000509000000000000" pitchFamily="65" charset="-120"/>
              </a:rPr>
              <a:t>號令，</a:t>
            </a:r>
            <a:endParaRPr lang="en-US" altLang="zh-TW" sz="3200" dirty="0">
              <a:latin typeface="標楷體" panose="03000509000000000000" pitchFamily="65" charset="-120"/>
              <a:ea typeface="標楷體" panose="03000509000000000000" pitchFamily="65" charset="-120"/>
            </a:endParaRPr>
          </a:p>
          <a:p>
            <a:pPr marL="0" indent="0">
              <a:buNone/>
            </a:pPr>
            <a:r>
              <a:rPr lang="zh-TW" altLang="en-US" sz="3200" dirty="0">
                <a:latin typeface="標楷體" panose="03000509000000000000" pitchFamily="65" charset="-120"/>
                <a:ea typeface="標楷體" panose="03000509000000000000" pitchFamily="65" charset="-120"/>
              </a:rPr>
              <a:t>「國民小學及國民中學常態編班及分組學習準則」第</a:t>
            </a:r>
            <a:r>
              <a:rPr lang="en-US" altLang="zh-TW" sz="3200" dirty="0">
                <a:latin typeface="標楷體" panose="03000509000000000000" pitchFamily="65" charset="-120"/>
                <a:ea typeface="標楷體" panose="03000509000000000000" pitchFamily="65" charset="-120"/>
              </a:rPr>
              <a:t>6</a:t>
            </a:r>
            <a:r>
              <a:rPr lang="zh-TW" altLang="en-US" sz="3200" dirty="0">
                <a:latin typeface="標楷體" panose="03000509000000000000" pitchFamily="65" charset="-120"/>
                <a:ea typeface="標楷體" panose="03000509000000000000" pitchFamily="65" charset="-120"/>
              </a:rPr>
              <a:t>條：</a:t>
            </a:r>
          </a:p>
          <a:p>
            <a:pPr marL="0" indent="0">
              <a:buNone/>
            </a:pPr>
            <a:r>
              <a:rPr lang="en-US" altLang="zh-TW" sz="3200" dirty="0">
                <a:solidFill>
                  <a:srgbClr val="7030A0"/>
                </a:solidFill>
                <a:latin typeface="標楷體" panose="03000509000000000000" pitchFamily="65" charset="-120"/>
                <a:ea typeface="標楷體" panose="03000509000000000000" pitchFamily="65" charset="-120"/>
              </a:rPr>
              <a:t>1.</a:t>
            </a:r>
            <a:r>
              <a:rPr lang="zh-TW" altLang="en-US" sz="3200" dirty="0">
                <a:solidFill>
                  <a:srgbClr val="7030A0"/>
                </a:solidFill>
                <a:latin typeface="標楷體" panose="03000509000000000000" pitchFamily="65" charset="-120"/>
                <a:ea typeface="標楷體" panose="03000509000000000000" pitchFamily="65" charset="-120"/>
              </a:rPr>
              <a:t>新生之編班得採公開抽籤方式，或</a:t>
            </a:r>
            <a:r>
              <a:rPr lang="zh-TW" altLang="en-US" sz="3200" dirty="0">
                <a:solidFill>
                  <a:srgbClr val="C00000"/>
                </a:solidFill>
                <a:latin typeface="標楷體" panose="03000509000000000000" pitchFamily="65" charset="-120"/>
                <a:ea typeface="標楷體" panose="03000509000000000000" pitchFamily="65" charset="-120"/>
              </a:rPr>
              <a:t>採電腦亂數方式</a:t>
            </a:r>
            <a:r>
              <a:rPr lang="zh-TW" altLang="en-US" sz="3200" dirty="0">
                <a:solidFill>
                  <a:srgbClr val="7030A0"/>
                </a:solidFill>
                <a:latin typeface="標楷體" panose="03000509000000000000" pitchFamily="65" charset="-120"/>
                <a:ea typeface="標楷體" panose="03000509000000000000" pitchFamily="65" charset="-120"/>
              </a:rPr>
              <a:t>為依據</a:t>
            </a:r>
            <a:endParaRPr lang="en-US" altLang="zh-TW" sz="3200" dirty="0">
              <a:solidFill>
                <a:srgbClr val="7030A0"/>
              </a:solidFill>
              <a:latin typeface="標楷體" panose="03000509000000000000" pitchFamily="65" charset="-120"/>
              <a:ea typeface="標楷體" panose="03000509000000000000" pitchFamily="65" charset="-120"/>
            </a:endParaRPr>
          </a:p>
          <a:p>
            <a:pPr marL="0" indent="0">
              <a:buNone/>
            </a:pPr>
            <a:r>
              <a:rPr lang="zh-TW" altLang="en-US" sz="3200" dirty="0">
                <a:solidFill>
                  <a:srgbClr val="7030A0"/>
                </a:solidFill>
                <a:latin typeface="標楷體" panose="03000509000000000000" pitchFamily="65" charset="-120"/>
                <a:ea typeface="標楷體" panose="03000509000000000000" pitchFamily="65" charset="-120"/>
              </a:rPr>
              <a:t>，分配就讀班級。</a:t>
            </a:r>
          </a:p>
          <a:p>
            <a:pPr marL="0" indent="0">
              <a:buNone/>
            </a:pPr>
            <a:r>
              <a:rPr lang="en-US" altLang="zh-TW" sz="3200" dirty="0">
                <a:latin typeface="標楷體" panose="03000509000000000000" pitchFamily="65" charset="-120"/>
                <a:ea typeface="標楷體" panose="03000509000000000000" pitchFamily="65" charset="-120"/>
              </a:rPr>
              <a:t>2.</a:t>
            </a:r>
            <a:r>
              <a:rPr lang="zh-TW" altLang="en-US" sz="3200" dirty="0">
                <a:solidFill>
                  <a:srgbClr val="0070C0"/>
                </a:solidFill>
                <a:latin typeface="標楷體" panose="03000509000000000000" pitchFamily="65" charset="-120"/>
                <a:ea typeface="標楷體" panose="03000509000000000000" pitchFamily="65" charset="-120"/>
              </a:rPr>
              <a:t>三年級、五年級需重新編班者，</a:t>
            </a:r>
            <a:endParaRPr lang="en-US" altLang="zh-TW" sz="3200" dirty="0">
              <a:solidFill>
                <a:srgbClr val="0070C0"/>
              </a:solidFill>
              <a:latin typeface="標楷體" panose="03000509000000000000" pitchFamily="65" charset="-120"/>
              <a:ea typeface="標楷體" panose="03000509000000000000" pitchFamily="65" charset="-120"/>
            </a:endParaRPr>
          </a:p>
          <a:p>
            <a:pPr marL="0" indent="0">
              <a:buNone/>
            </a:pPr>
            <a:r>
              <a:rPr lang="zh-TW" altLang="en-US" sz="3200" dirty="0">
                <a:solidFill>
                  <a:srgbClr val="0070C0"/>
                </a:solidFill>
                <a:latin typeface="標楷體" panose="03000509000000000000" pitchFamily="65" charset="-120"/>
                <a:ea typeface="標楷體" panose="03000509000000000000" pitchFamily="65" charset="-120"/>
              </a:rPr>
              <a:t>得採測驗再</a:t>
            </a:r>
            <a:r>
              <a:rPr lang="zh-TW" altLang="en-US" sz="3200" dirty="0">
                <a:solidFill>
                  <a:srgbClr val="FF0000"/>
                </a:solidFill>
                <a:latin typeface="標楷體" panose="03000509000000000000" pitchFamily="65" charset="-120"/>
                <a:ea typeface="標楷體" panose="03000509000000000000" pitchFamily="65" charset="-120"/>
              </a:rPr>
              <a:t>依成績高低順序以</a:t>
            </a:r>
            <a:r>
              <a:rPr lang="en-US" altLang="zh-TW" sz="3200" dirty="0">
                <a:solidFill>
                  <a:srgbClr val="FF0000"/>
                </a:solidFill>
                <a:latin typeface="標楷體" panose="03000509000000000000" pitchFamily="65" charset="-120"/>
                <a:ea typeface="標楷體" panose="03000509000000000000" pitchFamily="65" charset="-120"/>
              </a:rPr>
              <a:t>S</a:t>
            </a:r>
            <a:r>
              <a:rPr lang="zh-TW" altLang="en-US" sz="3200" dirty="0">
                <a:solidFill>
                  <a:srgbClr val="FF0000"/>
                </a:solidFill>
                <a:latin typeface="標楷體" panose="03000509000000000000" pitchFamily="65" charset="-120"/>
                <a:ea typeface="標楷體" panose="03000509000000000000" pitchFamily="65" charset="-120"/>
              </a:rPr>
              <a:t>型排列</a:t>
            </a:r>
            <a:r>
              <a:rPr lang="zh-TW" altLang="en-US" sz="3200" dirty="0">
                <a:latin typeface="標楷體" panose="03000509000000000000" pitchFamily="65" charset="-120"/>
                <a:ea typeface="標楷體" panose="03000509000000000000" pitchFamily="65" charset="-120"/>
              </a:rPr>
              <a:t>，</a:t>
            </a:r>
            <a:r>
              <a:rPr lang="en-US" altLang="zh-TW" sz="3200" b="1" dirty="0">
                <a:solidFill>
                  <a:srgbClr val="C00000"/>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學期總成績</a:t>
            </a:r>
            <a:r>
              <a:rPr lang="en-US" altLang="zh-TW" sz="3200" b="1" dirty="0">
                <a:solidFill>
                  <a:srgbClr val="C00000"/>
                </a:solidFill>
                <a:latin typeface="標楷體" panose="03000509000000000000" pitchFamily="65" charset="-120"/>
                <a:ea typeface="標楷體" panose="03000509000000000000" pitchFamily="65" charset="-120"/>
              </a:rPr>
              <a:t>)</a:t>
            </a:r>
          </a:p>
          <a:p>
            <a:pPr marL="0" indent="0">
              <a:buNone/>
            </a:pPr>
            <a:r>
              <a:rPr lang="zh-TW" altLang="en-US" sz="3200" dirty="0">
                <a:solidFill>
                  <a:srgbClr val="0070C0"/>
                </a:solidFill>
                <a:latin typeface="標楷體" panose="03000509000000000000" pitchFamily="65" charset="-120"/>
                <a:ea typeface="標楷體" panose="03000509000000000000" pitchFamily="65" charset="-120"/>
              </a:rPr>
              <a:t>或採公開抽籤方式，或採電腦亂數方式為依據</a:t>
            </a:r>
            <a:r>
              <a:rPr lang="zh-TW" altLang="en-US" sz="3200" dirty="0">
                <a:latin typeface="標楷體" panose="03000509000000000000" pitchFamily="65" charset="-120"/>
                <a:ea typeface="標楷體" panose="03000509000000000000" pitchFamily="65" charset="-120"/>
              </a:rPr>
              <a:t>。</a:t>
            </a:r>
          </a:p>
        </p:txBody>
      </p:sp>
      <p:sp>
        <p:nvSpPr>
          <p:cNvPr id="2" name="標題 1"/>
          <p:cNvSpPr>
            <a:spLocks noGrp="1"/>
          </p:cNvSpPr>
          <p:nvPr>
            <p:ph type="title"/>
          </p:nvPr>
        </p:nvSpPr>
        <p:spPr>
          <a:xfrm>
            <a:off x="548640" y="448436"/>
            <a:ext cx="10728480" cy="827208"/>
          </a:xfrm>
        </p:spPr>
        <p:txBody>
          <a:bodyPr/>
          <a:lstStyle/>
          <a:p>
            <a:r>
              <a:rPr lang="zh-TW" altLang="en-US" b="1" dirty="0">
                <a:latin typeface="標楷體" panose="03000509000000000000" pitchFamily="65" charset="-120"/>
                <a:ea typeface="標楷體" panose="03000509000000000000" pitchFamily="65" charset="-120"/>
              </a:rPr>
              <a:t>常態編班</a:t>
            </a:r>
          </a:p>
        </p:txBody>
      </p:sp>
    </p:spTree>
    <p:extLst>
      <p:ext uri="{BB962C8B-B14F-4D97-AF65-F5344CB8AC3E}">
        <p14:creationId xmlns:p14="http://schemas.microsoft.com/office/powerpoint/2010/main" val="457038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BD87EE84-0165-F750-F92C-39325EABA376}"/>
              </a:ext>
            </a:extLst>
          </p:cNvPr>
          <p:cNvPicPr>
            <a:picLocks noChangeAspect="1"/>
          </p:cNvPicPr>
          <p:nvPr/>
        </p:nvPicPr>
        <p:blipFill>
          <a:blip r:embed="rId3"/>
          <a:stretch>
            <a:fillRect/>
          </a:stretch>
        </p:blipFill>
        <p:spPr>
          <a:xfrm>
            <a:off x="0" y="15240"/>
            <a:ext cx="12192000" cy="6827520"/>
          </a:xfrm>
          <a:prstGeom prst="rect">
            <a:avLst/>
          </a:prstGeom>
        </p:spPr>
      </p:pic>
      <p:sp>
        <p:nvSpPr>
          <p:cNvPr id="3" name="文字版面配置區 2"/>
          <p:cNvSpPr>
            <a:spLocks noGrp="1"/>
          </p:cNvSpPr>
          <p:nvPr>
            <p:ph type="body"/>
          </p:nvPr>
        </p:nvSpPr>
        <p:spPr>
          <a:xfrm>
            <a:off x="1456579" y="1515586"/>
            <a:ext cx="9342799" cy="4192944"/>
          </a:xfrm>
          <a:noFill/>
          <a:ln>
            <a:noFill/>
          </a:ln>
        </p:spPr>
        <p:txBody>
          <a:bodyPr anchor="t">
            <a:normAutofit/>
          </a:bodyPr>
          <a:lstStyle/>
          <a:p>
            <a:r>
              <a:rPr lang="zh-TW" altLang="en-US" sz="3200" dirty="0">
                <a:latin typeface="標楷體" pitchFamily="65" charset="-120"/>
                <a:ea typeface="標楷體" pitchFamily="65" charset="-120"/>
              </a:rPr>
              <a:t>依學習準備度、依興趣進行的學習分組、自主學習分組等</a:t>
            </a:r>
            <a:endParaRPr lang="en-US" altLang="zh-TW" sz="3200" dirty="0">
              <a:latin typeface="標楷體" pitchFamily="65" charset="-120"/>
              <a:ea typeface="標楷體" pitchFamily="65" charset="-120"/>
            </a:endParaRPr>
          </a:p>
          <a:p>
            <a:endParaRPr lang="zh-TW" altLang="en-US" sz="5400" dirty="0"/>
          </a:p>
        </p:txBody>
      </p:sp>
      <p:sp>
        <p:nvSpPr>
          <p:cNvPr id="2" name="標題 1"/>
          <p:cNvSpPr>
            <a:spLocks noGrp="1"/>
          </p:cNvSpPr>
          <p:nvPr>
            <p:ph type="title"/>
          </p:nvPr>
        </p:nvSpPr>
        <p:spPr>
          <a:xfrm>
            <a:off x="1883440" y="416411"/>
            <a:ext cx="8425120" cy="935405"/>
          </a:xfrm>
          <a:noFill/>
        </p:spPr>
        <p:txBody>
          <a:bodyPr/>
          <a:lstStyle/>
          <a:p>
            <a:pPr algn="ctr"/>
            <a:r>
              <a:rPr lang="zh-TW" altLang="en-US" b="1" dirty="0">
                <a:latin typeface="標楷體" pitchFamily="65" charset="-120"/>
                <a:ea typeface="標楷體" pitchFamily="65" charset="-120"/>
              </a:rPr>
              <a:t>彈性學習分組</a:t>
            </a:r>
            <a:endParaRPr lang="zh-TW" altLang="en-US" b="1" dirty="0"/>
          </a:p>
        </p:txBody>
      </p:sp>
      <p:pic>
        <p:nvPicPr>
          <p:cNvPr id="4" name="Picture 13"/>
          <p:cNvPicPr>
            <a:picLocks noChangeAspect="1" noChangeArrowheads="1"/>
          </p:cNvPicPr>
          <p:nvPr/>
        </p:nvPicPr>
        <p:blipFill>
          <a:blip r:embed="rId4" cstate="print"/>
          <a:srcRect/>
          <a:stretch>
            <a:fillRect/>
          </a:stretch>
        </p:blipFill>
        <p:spPr bwMode="auto">
          <a:xfrm>
            <a:off x="6274343" y="2043920"/>
            <a:ext cx="5465119" cy="4099508"/>
          </a:xfrm>
          <a:prstGeom prst="rect">
            <a:avLst/>
          </a:prstGeom>
          <a:noFill/>
          <a:ln w="9525">
            <a:noFill/>
            <a:round/>
            <a:headEnd/>
            <a:tailEnd/>
          </a:ln>
          <a:effectLst/>
        </p:spPr>
      </p:pic>
      <p:pic>
        <p:nvPicPr>
          <p:cNvPr id="5" name="低成果0703.wmv">
            <a:hlinkClick r:id="" action="ppaction://media"/>
          </p:cNvPr>
          <p:cNvPicPr>
            <a:picLocks noRot="1" noChangeAspect="1"/>
          </p:cNvPicPr>
          <p:nvPr>
            <a:videoFile r:link="rId1"/>
          </p:nvPr>
        </p:nvPicPr>
        <p:blipFill>
          <a:blip r:embed="rId5" cstate="print"/>
          <a:stretch>
            <a:fillRect/>
          </a:stretch>
        </p:blipFill>
        <p:spPr>
          <a:xfrm>
            <a:off x="662860" y="2503472"/>
            <a:ext cx="5433140" cy="4074854"/>
          </a:xfrm>
          <a:prstGeom prst="rect">
            <a:avLst/>
          </a:prstGeom>
        </p:spPr>
      </p:pic>
    </p:spTree>
    <p:extLst>
      <p:ext uri="{BB962C8B-B14F-4D97-AF65-F5344CB8AC3E}">
        <p14:creationId xmlns:p14="http://schemas.microsoft.com/office/powerpoint/2010/main" val="199341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fill="hold" nodeType="withEffect">
                                  <p:stCondLst>
                                    <p:cond delay="2500"/>
                                  </p:stCondLst>
                                  <p:childTnLst>
                                    <p:set>
                                      <p:cBhvr>
                                        <p:cTn id="6" dur="1" fill="hold">
                                          <p:stCondLst>
                                            <p:cond delay="0"/>
                                          </p:stCondLst>
                                        </p:cTn>
                                        <p:tgtEl>
                                          <p:spTgt spid="4"/>
                                        </p:tgtEl>
                                        <p:attrNameLst>
                                          <p:attrName>style.visibility</p:attrName>
                                        </p:attrNameLst>
                                      </p:cBhvr>
                                      <p:to>
                                        <p:strVal val="visible"/>
                                      </p:to>
                                    </p:set>
                                    <p:anim calcmode="lin" valueType="num">
                                      <p:cBhvr>
                                        <p:cTn id="7" dur="2800" fill="hold"/>
                                        <p:tgtEl>
                                          <p:spTgt spid="4"/>
                                        </p:tgtEl>
                                        <p:attrNameLst>
                                          <p:attrName>ppt_w</p:attrName>
                                        </p:attrNameLst>
                                      </p:cBhvr>
                                      <p:tavLst>
                                        <p:tav tm="100000">
                                          <p:val>
                                            <p:fltVal val="0"/>
                                          </p:val>
                                        </p:tav>
                                        <p:tav>
                                          <p:val>
                                            <p:strVal val="#ppt_w"/>
                                          </p:val>
                                        </p:tav>
                                      </p:tavLst>
                                    </p:anim>
                                    <p:anim calcmode="lin" valueType="num">
                                      <p:cBhvr>
                                        <p:cTn id="8" dur="2800" fill="hold"/>
                                        <p:tgtEl>
                                          <p:spTgt spid="4"/>
                                        </p:tgtEl>
                                        <p:attrNameLst>
                                          <p:attrName>ppt_h</p:attrName>
                                        </p:attrNameLst>
                                      </p:cBhvr>
                                      <p:tavLst>
                                        <p:tav tm="100000">
                                          <p:val>
                                            <p:fltVal val="0"/>
                                          </p:val>
                                        </p:tav>
                                        <p:tav>
                                          <p:val>
                                            <p:strVal val="#ppt_h"/>
                                          </p:val>
                                        </p:tav>
                                      </p:tavLst>
                                    </p:anim>
                                    <p:anim calcmode="lin" valueType="num">
                                      <p:cBhvr>
                                        <p:cTn id="9" dur="28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800" fill="hold"/>
                                        <p:tgtEl>
                                          <p:spTgt spid="4"/>
                                        </p:tgtEl>
                                        <p:attrNameLst>
                                          <p:attrName>ppt_y</p:attrName>
                                        </p:attrNameLst>
                                      </p:cBhvr>
                                      <p:tavLst>
                                        <p:tav tm="0" fmla="#ppt_y+(sin(-2*pi*(1-$))*-#ppt_x+cos(-2*pi*(1-$))*(1-#ppt_y))*(1-$)">
                                          <p:val>
                                            <p:fltVal val="0"/>
                                          </p:val>
                                        </p:tav>
                                        <p:tav tm="100000">
                                          <p:val>
                                            <p:fltVal val="1"/>
                                          </p:val>
                                        </p:tav>
                                      </p:tavLst>
                                    </p:anim>
                                  </p:childTnLst>
                                </p:cTn>
                              </p:par>
                              <p:par>
                                <p:cTn id="11" presetID="6" presetClass="emph" fill="hold" nodeType="withEffect">
                                  <p:stCondLst>
                                    <p:cond delay="4700"/>
                                  </p:stCondLst>
                                  <p:childTnLst>
                                    <p:animScale>
                                      <p:cBhvr>
                                        <p:cTn id="12" dur="1700" fill="hold"/>
                                        <p:tgtEl>
                                          <p:spTgt spid="4"/>
                                        </p:tgtEl>
                                      </p:cBhvr>
                                      <p:to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p:cTn id="18"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ADE2A92-81FD-CAA7-B6F3-37D6DBBBFC06}"/>
              </a:ext>
            </a:extLst>
          </p:cNvPr>
          <p:cNvPicPr>
            <a:picLocks noChangeAspect="1"/>
          </p:cNvPicPr>
          <p:nvPr/>
        </p:nvPicPr>
        <p:blipFill>
          <a:blip r:embed="rId2"/>
          <a:stretch>
            <a:fillRect/>
          </a:stretch>
        </p:blipFill>
        <p:spPr>
          <a:xfrm>
            <a:off x="0" y="15240"/>
            <a:ext cx="12192000" cy="6827520"/>
          </a:xfrm>
          <a:prstGeom prst="rect">
            <a:avLst/>
          </a:prstGeom>
        </p:spPr>
      </p:pic>
      <p:pic>
        <p:nvPicPr>
          <p:cNvPr id="8" name="Picture 2"/>
          <p:cNvPicPr>
            <a:picLocks noChangeAspect="1" noChangeArrowheads="1"/>
          </p:cNvPicPr>
          <p:nvPr/>
        </p:nvPicPr>
        <p:blipFill>
          <a:blip r:embed="rId3" cstate="print"/>
          <a:srcRect l="29051" t="21282" r="46044" b="13750"/>
          <a:stretch>
            <a:fillRect/>
          </a:stretch>
        </p:blipFill>
        <p:spPr bwMode="auto">
          <a:xfrm>
            <a:off x="6276835" y="0"/>
            <a:ext cx="4752528" cy="6970374"/>
          </a:xfrm>
          <a:prstGeom prst="rect">
            <a:avLst/>
          </a:prstGeom>
          <a:noFill/>
          <a:ln w="9525">
            <a:noFill/>
            <a:miter lim="800000"/>
            <a:headEnd/>
            <a:tailEnd/>
          </a:ln>
        </p:spPr>
      </p:pic>
      <p:sp>
        <p:nvSpPr>
          <p:cNvPr id="7" name="標題 6"/>
          <p:cNvSpPr>
            <a:spLocks noGrp="1"/>
          </p:cNvSpPr>
          <p:nvPr>
            <p:ph type="title"/>
          </p:nvPr>
        </p:nvSpPr>
        <p:spPr>
          <a:xfrm>
            <a:off x="914400" y="2130480"/>
            <a:ext cx="4718756" cy="1469880"/>
          </a:xfrm>
        </p:spPr>
        <p:txBody>
          <a:bodyPr>
            <a:normAutofit/>
          </a:bodyPr>
          <a:lstStyle/>
          <a:p>
            <a:r>
              <a:rPr lang="zh-TW" altLang="en-US" sz="3200" dirty="0">
                <a:latin typeface="標楷體" panose="03000509000000000000" pitchFamily="65" charset="-120"/>
                <a:ea typeface="標楷體" panose="03000509000000000000" pitchFamily="65" charset="-120"/>
              </a:rPr>
              <a:t>學生照片、影片及作品</a:t>
            </a:r>
            <a:r>
              <a:rPr lang="en-US" altLang="zh-TW" sz="3200" dirty="0">
                <a:latin typeface="標楷體" panose="03000509000000000000" pitchFamily="65" charset="-120"/>
                <a:ea typeface="標楷體" panose="03000509000000000000" pitchFamily="65" charset="-120"/>
              </a:rPr>
              <a:t/>
            </a:r>
            <a:br>
              <a:rPr lang="en-US" altLang="zh-TW" sz="3200" dirty="0">
                <a:latin typeface="標楷體" panose="03000509000000000000" pitchFamily="65" charset="-120"/>
                <a:ea typeface="標楷體" panose="03000509000000000000" pitchFamily="65" charset="-120"/>
              </a:rPr>
            </a:br>
            <a:r>
              <a:rPr lang="zh-TW" altLang="en-US" sz="3200" dirty="0">
                <a:latin typeface="標楷體" panose="03000509000000000000" pitchFamily="65" charset="-120"/>
                <a:ea typeface="標楷體" panose="03000509000000000000" pitchFamily="65" charset="-120"/>
              </a:rPr>
              <a:t>使用說明家長同意書</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B98CE89-93B1-E4C5-B8A8-FD4773C27298}"/>
              </a:ext>
            </a:extLst>
          </p:cNvPr>
          <p:cNvPicPr>
            <a:picLocks noChangeAspect="1"/>
          </p:cNvPicPr>
          <p:nvPr/>
        </p:nvPicPr>
        <p:blipFill>
          <a:blip r:embed="rId2"/>
          <a:stretch>
            <a:fillRect/>
          </a:stretch>
        </p:blipFill>
        <p:spPr>
          <a:xfrm>
            <a:off x="0" y="15240"/>
            <a:ext cx="12192000" cy="6827520"/>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416" y="432008"/>
            <a:ext cx="4149970" cy="2317066"/>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232" y="2426677"/>
            <a:ext cx="3538269" cy="2358846"/>
          </a:xfrm>
          <a:prstGeom prst="rect">
            <a:avLst/>
          </a:prstGeom>
        </p:spPr>
      </p:pic>
      <p:sp>
        <p:nvSpPr>
          <p:cNvPr id="7" name="矩形 6"/>
          <p:cNvSpPr/>
          <p:nvPr/>
        </p:nvSpPr>
        <p:spPr>
          <a:xfrm>
            <a:off x="2616348" y="796389"/>
            <a:ext cx="4091353" cy="1077218"/>
          </a:xfrm>
          <a:prstGeom prst="rect">
            <a:avLst/>
          </a:prstGeom>
        </p:spPr>
        <p:txBody>
          <a:bodyPr wrap="square">
            <a:spAutoFit/>
          </a:bodyPr>
          <a:lstStyle/>
          <a:p>
            <a:r>
              <a:rPr lang="zh-TW" altLang="en-US" sz="3200" b="1" dirty="0">
                <a:latin typeface="標楷體" panose="03000509000000000000" pitchFamily="65" charset="-120"/>
                <a:ea typeface="標楷體" panose="03000509000000000000" pitchFamily="65" charset="-120"/>
              </a:rPr>
              <a:t>妥善運用及保管</a:t>
            </a:r>
            <a:endParaRPr lang="en-US" altLang="zh-TW"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防災頭套及教科書</a:t>
            </a:r>
            <a:endParaRPr lang="zh-TW" altLang="en-US" sz="3200" b="1" dirty="0"/>
          </a:p>
        </p:txBody>
      </p:sp>
      <p:sp>
        <p:nvSpPr>
          <p:cNvPr id="4" name="矩形 3"/>
          <p:cNvSpPr/>
          <p:nvPr/>
        </p:nvSpPr>
        <p:spPr>
          <a:xfrm>
            <a:off x="773553" y="2148909"/>
            <a:ext cx="6191006" cy="2677656"/>
          </a:xfrm>
          <a:prstGeom prst="rect">
            <a:avLst/>
          </a:prstGeom>
        </p:spPr>
        <p:txBody>
          <a:bodyPr wrap="square">
            <a:spAutoFit/>
          </a:bodyPr>
          <a:lstStyle/>
          <a:p>
            <a:r>
              <a:rPr lang="zh-TW" altLang="en-US" sz="2800" b="1" dirty="0">
                <a:solidFill>
                  <a:srgbClr val="7030A0"/>
                </a:solidFill>
                <a:latin typeface="標楷體" panose="03000509000000000000" pitchFamily="65" charset="-120"/>
                <a:ea typeface="標楷體" panose="03000509000000000000" pitchFamily="65" charset="-120"/>
              </a:rPr>
              <a:t>防災頭套要請家長協助在內部寫上聯絡資訊，頭套已逐年更換到六年級，若遺失需要自行購買。</a:t>
            </a:r>
            <a:endParaRPr lang="en-US" altLang="zh-TW" sz="2800" b="1" dirty="0">
              <a:solidFill>
                <a:srgbClr val="7030A0"/>
              </a:solidFill>
              <a:latin typeface="標楷體" panose="03000509000000000000" pitchFamily="65" charset="-120"/>
              <a:ea typeface="標楷體" panose="03000509000000000000" pitchFamily="65" charset="-120"/>
            </a:endParaRPr>
          </a:p>
          <a:p>
            <a:r>
              <a:rPr lang="zh-TW" altLang="en-US" sz="2800" b="1" dirty="0">
                <a:solidFill>
                  <a:srgbClr val="0070C0"/>
                </a:solidFill>
                <a:latin typeface="標楷體" panose="03000509000000000000" pitchFamily="65" charset="-120"/>
                <a:ea typeface="標楷體" panose="03000509000000000000" pitchFamily="65" charset="-120"/>
              </a:rPr>
              <a:t>教科書會在返校日或開學日發給孩子，若學生帶回家，再請家長協助清點，並指導孩子寫名字並妥善保管及運用。</a:t>
            </a:r>
          </a:p>
        </p:txBody>
      </p:sp>
    </p:spTree>
    <p:extLst>
      <p:ext uri="{BB962C8B-B14F-4D97-AF65-F5344CB8AC3E}">
        <p14:creationId xmlns:p14="http://schemas.microsoft.com/office/powerpoint/2010/main" val="3687838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7007E04-FA36-0440-880D-17E07551D14B}"/>
              </a:ext>
            </a:extLst>
          </p:cNvPr>
          <p:cNvPicPr>
            <a:picLocks noChangeAspect="1"/>
          </p:cNvPicPr>
          <p:nvPr/>
        </p:nvPicPr>
        <p:blipFill>
          <a:blip r:embed="rId2"/>
          <a:stretch>
            <a:fillRect/>
          </a:stretch>
        </p:blipFill>
        <p:spPr>
          <a:xfrm>
            <a:off x="0" y="15240"/>
            <a:ext cx="12192000" cy="6827520"/>
          </a:xfrm>
          <a:prstGeom prst="rect">
            <a:avLst/>
          </a:prstGeom>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111" y="475517"/>
            <a:ext cx="2628900" cy="1733550"/>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834" y="2669135"/>
            <a:ext cx="5656749" cy="2794082"/>
          </a:xfrm>
          <a:prstGeom prst="rect">
            <a:avLst/>
          </a:prstGeom>
        </p:spPr>
      </p:pic>
      <p:sp>
        <p:nvSpPr>
          <p:cNvPr id="4" name="矩形 3"/>
          <p:cNvSpPr/>
          <p:nvPr/>
        </p:nvSpPr>
        <p:spPr>
          <a:xfrm>
            <a:off x="6833088" y="1501181"/>
            <a:ext cx="5159620" cy="707886"/>
          </a:xfrm>
          <a:prstGeom prst="rect">
            <a:avLst/>
          </a:prstGeom>
        </p:spPr>
        <p:txBody>
          <a:bodyPr wrap="square">
            <a:spAutoFit/>
          </a:bodyPr>
          <a:lstStyle/>
          <a:p>
            <a:r>
              <a:rPr lang="en-US" altLang="zh-TW" sz="2000" dirty="0">
                <a:solidFill>
                  <a:srgbClr val="7030A0"/>
                </a:solidFill>
                <a:latin typeface="標楷體" panose="03000509000000000000" pitchFamily="65" charset="-120"/>
                <a:ea typeface="標楷體" panose="03000509000000000000" pitchFamily="65" charset="-120"/>
              </a:rPr>
              <a:t>1.</a:t>
            </a:r>
            <a:r>
              <a:rPr lang="zh-TW" altLang="en-US" sz="2000" dirty="0">
                <a:solidFill>
                  <a:srgbClr val="7030A0"/>
                </a:solidFill>
                <a:latin typeface="標楷體" panose="03000509000000000000" pitchFamily="65" charset="-120"/>
                <a:ea typeface="標楷體" panose="03000509000000000000" pitchFamily="65" charset="-120"/>
              </a:rPr>
              <a:t>為孩子準備桌機或平板，家中有暢通網路。</a:t>
            </a:r>
            <a:endParaRPr lang="en-US" altLang="zh-TW" sz="2000" dirty="0">
              <a:solidFill>
                <a:srgbClr val="7030A0"/>
              </a:solidFill>
              <a:latin typeface="標楷體" panose="03000509000000000000" pitchFamily="65" charset="-120"/>
              <a:ea typeface="標楷體" panose="03000509000000000000" pitchFamily="65" charset="-120"/>
            </a:endParaRPr>
          </a:p>
          <a:p>
            <a:r>
              <a:rPr lang="en-US" altLang="zh-TW" sz="2000" dirty="0">
                <a:solidFill>
                  <a:srgbClr val="7030A0"/>
                </a:solidFill>
                <a:latin typeface="標楷體" panose="03000509000000000000" pitchFamily="65" charset="-120"/>
                <a:ea typeface="標楷體" panose="03000509000000000000" pitchFamily="65" charset="-120"/>
              </a:rPr>
              <a:t>2.</a:t>
            </a:r>
            <a:r>
              <a:rPr lang="zh-TW" altLang="en-US" sz="2000" dirty="0">
                <a:solidFill>
                  <a:srgbClr val="7030A0"/>
                </a:solidFill>
                <a:latin typeface="標楷體" panose="03000509000000000000" pitchFamily="65" charset="-120"/>
                <a:ea typeface="標楷體" panose="03000509000000000000" pitchFamily="65" charset="-120"/>
              </a:rPr>
              <a:t>關心孩子在網路上做什麼，避免網路成癮</a:t>
            </a:r>
          </a:p>
        </p:txBody>
      </p:sp>
      <p:sp>
        <p:nvSpPr>
          <p:cNvPr id="5" name="矩形 4"/>
          <p:cNvSpPr/>
          <p:nvPr/>
        </p:nvSpPr>
        <p:spPr>
          <a:xfrm>
            <a:off x="6834553" y="311393"/>
            <a:ext cx="4724401" cy="1077218"/>
          </a:xfrm>
          <a:prstGeom prst="rect">
            <a:avLst/>
          </a:prstGeom>
        </p:spPr>
        <p:txBody>
          <a:bodyPr wrap="square">
            <a:spAutoFit/>
          </a:bodyPr>
          <a:lstStyle/>
          <a:p>
            <a:r>
              <a:rPr lang="zh-TW" altLang="en-US" sz="3200" dirty="0">
                <a:latin typeface="標楷體" panose="03000509000000000000" pitchFamily="65" charset="-120"/>
                <a:ea typeface="標楷體" panose="03000509000000000000" pitchFamily="65" charset="-120"/>
              </a:rPr>
              <a:t>因應疫情 </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線上教學常態化</a:t>
            </a:r>
            <a:endParaRPr lang="zh-TW" altLang="en-US" sz="3200" dirty="0"/>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340" y="1775615"/>
            <a:ext cx="3242694" cy="4581122"/>
          </a:xfrm>
          <a:prstGeom prst="rect">
            <a:avLst/>
          </a:prstGeom>
        </p:spPr>
      </p:pic>
    </p:spTree>
    <p:extLst>
      <p:ext uri="{BB962C8B-B14F-4D97-AF65-F5344CB8AC3E}">
        <p14:creationId xmlns:p14="http://schemas.microsoft.com/office/powerpoint/2010/main" val="1269185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3">
            <a:extLst>
              <a:ext uri="{FF2B5EF4-FFF2-40B4-BE49-F238E27FC236}">
                <a16:creationId xmlns:a16="http://schemas.microsoft.com/office/drawing/2014/main" id="{D7E51477-F136-4569-B06C-89471053129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6093" b="51732"/>
          <a:stretch/>
        </p:blipFill>
        <p:spPr>
          <a:xfrm>
            <a:off x="163744" y="391507"/>
            <a:ext cx="12192000" cy="6855958"/>
          </a:xfrm>
          <a:prstGeom prst="rect">
            <a:avLst/>
          </a:prstGeom>
        </p:spPr>
      </p:pic>
      <p:sp>
        <p:nvSpPr>
          <p:cNvPr id="3" name="文字版面配置區 2">
            <a:extLst>
              <a:ext uri="{FF2B5EF4-FFF2-40B4-BE49-F238E27FC236}">
                <a16:creationId xmlns:a16="http://schemas.microsoft.com/office/drawing/2014/main" id="{29E82484-543D-4CF2-880D-39CC28E4A8BD}"/>
              </a:ext>
            </a:extLst>
          </p:cNvPr>
          <p:cNvSpPr>
            <a:spLocks noGrp="1"/>
          </p:cNvSpPr>
          <p:nvPr>
            <p:ph type="body"/>
          </p:nvPr>
        </p:nvSpPr>
        <p:spPr>
          <a:xfrm>
            <a:off x="773254" y="2237927"/>
            <a:ext cx="5686161" cy="3506866"/>
          </a:xfrm>
        </p:spPr>
        <p:txBody>
          <a:bodyPr anchor="t">
            <a:normAutofit/>
          </a:bodyPr>
          <a:lstStyle/>
          <a:p>
            <a:pPr>
              <a:spcAft>
                <a:spcPts val="600"/>
              </a:spcAft>
            </a:pP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資訊安全宣導</a:t>
            </a:r>
          </a:p>
          <a:p>
            <a:pPr>
              <a:spcAft>
                <a:spcPts val="600"/>
              </a:spcAft>
            </a:pPr>
            <a:r>
              <a:rPr lang="en-US" altLang="zh-TW" sz="4000" dirty="0">
                <a:latin typeface="標楷體" panose="03000509000000000000" pitchFamily="65" charset="-120"/>
                <a:ea typeface="標楷體" panose="03000509000000000000" pitchFamily="65" charset="-120"/>
              </a:rPr>
              <a:t>2.</a:t>
            </a:r>
            <a:r>
              <a:rPr lang="zh-TW" altLang="en-US" sz="4000" dirty="0">
                <a:latin typeface="標楷體" panose="03000509000000000000" pitchFamily="65" charset="-120"/>
                <a:ea typeface="標楷體" panose="03000509000000000000" pitchFamily="65" charset="-120"/>
              </a:rPr>
              <a:t>網路使護天使</a:t>
            </a:r>
          </a:p>
          <a:p>
            <a:pPr>
              <a:spcAft>
                <a:spcPts val="600"/>
              </a:spcAft>
            </a:pPr>
            <a:r>
              <a:rPr lang="en-US" altLang="zh-TW" sz="4000" dirty="0">
                <a:latin typeface="標楷體" panose="03000509000000000000" pitchFamily="65" charset="-120"/>
                <a:ea typeface="標楷體" panose="03000509000000000000" pitchFamily="65" charset="-120"/>
              </a:rPr>
              <a:t>3.</a:t>
            </a:r>
            <a:r>
              <a:rPr lang="zh-TW" altLang="en-US" sz="4000" dirty="0">
                <a:latin typeface="標楷體" panose="03000509000000000000" pitchFamily="65" charset="-120"/>
                <a:ea typeface="標楷體" panose="03000509000000000000" pitchFamily="65" charset="-120"/>
              </a:rPr>
              <a:t>親子手作</a:t>
            </a:r>
          </a:p>
        </p:txBody>
      </p:sp>
      <p:sp>
        <p:nvSpPr>
          <p:cNvPr id="2" name="標題 1">
            <a:extLst>
              <a:ext uri="{FF2B5EF4-FFF2-40B4-BE49-F238E27FC236}">
                <a16:creationId xmlns:a16="http://schemas.microsoft.com/office/drawing/2014/main" id="{C1CCBFF5-CBE7-4811-9658-F48B04EE1AB6}"/>
              </a:ext>
            </a:extLst>
          </p:cNvPr>
          <p:cNvSpPr>
            <a:spLocks noGrp="1"/>
          </p:cNvSpPr>
          <p:nvPr>
            <p:ph type="title"/>
          </p:nvPr>
        </p:nvSpPr>
        <p:spPr>
          <a:xfrm>
            <a:off x="361822" y="499537"/>
            <a:ext cx="5734174" cy="1325563"/>
          </a:xfrm>
        </p:spPr>
        <p:txBody>
          <a:bodyPr>
            <a:normAutofit/>
          </a:bodyPr>
          <a:lstStyle/>
          <a:p>
            <a:r>
              <a:rPr lang="en-US" altLang="zh-TW" b="1" dirty="0">
                <a:latin typeface="標楷體" panose="03000509000000000000" pitchFamily="65" charset="-120"/>
                <a:ea typeface="標楷體" panose="03000509000000000000" pitchFamily="65" charset="-120"/>
              </a:rPr>
              <a:t>12/24(</a:t>
            </a:r>
            <a:r>
              <a:rPr lang="zh-TW" altLang="en-US" b="1" dirty="0">
                <a:latin typeface="標楷體" panose="03000509000000000000" pitchFamily="65" charset="-120"/>
                <a:ea typeface="標楷體" panose="03000509000000000000" pitchFamily="65" charset="-120"/>
              </a:rPr>
              <a:t>六）</a:t>
            </a:r>
            <a:r>
              <a:rPr lang="en-US" altLang="zh-TW" b="1" dirty="0">
                <a:latin typeface="標楷體" panose="03000509000000000000" pitchFamily="65" charset="-120"/>
                <a:ea typeface="標楷體" panose="03000509000000000000" pitchFamily="65" charset="-120"/>
              </a:rPr>
              <a:t>9:00-12:00 </a:t>
            </a:r>
            <a:br>
              <a:rPr lang="en-US" altLang="zh-TW" b="1" dirty="0">
                <a:latin typeface="標楷體" panose="03000509000000000000" pitchFamily="65" charset="-120"/>
                <a:ea typeface="標楷體" panose="03000509000000000000" pitchFamily="65" charset="-120"/>
              </a:rPr>
            </a:br>
            <a:r>
              <a:rPr lang="zh-TW" altLang="en-US" b="1" dirty="0">
                <a:latin typeface="標楷體" panose="03000509000000000000" pitchFamily="65" charset="-120"/>
                <a:ea typeface="標楷體" panose="03000509000000000000" pitchFamily="65" charset="-120"/>
              </a:rPr>
              <a:t>家長資訊研習</a:t>
            </a:r>
          </a:p>
        </p:txBody>
      </p:sp>
      <p:pic>
        <p:nvPicPr>
          <p:cNvPr id="7" name="圖片 5">
            <a:extLst>
              <a:ext uri="{FF2B5EF4-FFF2-40B4-BE49-F238E27FC236}">
                <a16:creationId xmlns:a16="http://schemas.microsoft.com/office/drawing/2014/main" id="{6FAA89DC-847B-41DA-AF12-4D453469B0E5}"/>
              </a:ext>
            </a:extLst>
          </p:cNvPr>
          <p:cNvPicPr>
            <a:picLocks noChangeAspect="1"/>
          </p:cNvPicPr>
          <p:nvPr/>
        </p:nvPicPr>
        <p:blipFill rotWithShape="1">
          <a:blip r:embed="rId3">
            <a:extLst>
              <a:ext uri="{28A0092B-C50C-407E-A947-70E740481C1C}">
                <a14:useLocalDpi xmlns:a14="http://schemas.microsoft.com/office/drawing/2010/main" val="0"/>
              </a:ext>
            </a:extLst>
          </a:blip>
          <a:srcRect t="14333" b="10667"/>
          <a:stretch/>
        </p:blipFill>
        <p:spPr bwMode="auto">
          <a:xfrm>
            <a:off x="5925809" y="2837001"/>
            <a:ext cx="2743200" cy="274320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6">
            <a:extLst>
              <a:ext uri="{FF2B5EF4-FFF2-40B4-BE49-F238E27FC236}">
                <a16:creationId xmlns:a16="http://schemas.microsoft.com/office/drawing/2014/main" id="{7FAB5EE5-FF6D-45B7-93DE-FC89F86B3BBC}"/>
              </a:ext>
            </a:extLst>
          </p:cNvPr>
          <p:cNvPicPr>
            <a:picLocks noChangeAspect="1"/>
          </p:cNvPicPr>
          <p:nvPr/>
        </p:nvPicPr>
        <p:blipFill rotWithShape="1">
          <a:blip r:embed="rId4">
            <a:extLst>
              <a:ext uri="{28A0092B-C50C-407E-A947-70E740481C1C}">
                <a14:useLocalDpi xmlns:a14="http://schemas.microsoft.com/office/drawing/2010/main" val="0"/>
              </a:ext>
            </a:extLst>
          </a:blip>
          <a:srcRect t="21983" r="2" b="13203"/>
          <a:stretch/>
        </p:blipFill>
        <p:spPr bwMode="auto">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4">
            <a:extLst>
              <a:ext uri="{FF2B5EF4-FFF2-40B4-BE49-F238E27FC236}">
                <a16:creationId xmlns:a16="http://schemas.microsoft.com/office/drawing/2014/main" id="{AC3C7C0C-AD14-4E8E-BBE2-6F742220D572}"/>
              </a:ext>
            </a:extLst>
          </p:cNvPr>
          <p:cNvPicPr>
            <a:picLocks noChangeAspect="1"/>
          </p:cNvPicPr>
          <p:nvPr/>
        </p:nvPicPr>
        <p:blipFill rotWithShape="1">
          <a:blip r:embed="rId5">
            <a:extLst>
              <a:ext uri="{28A0092B-C50C-407E-A947-70E740481C1C}">
                <a14:useLocalDpi xmlns:a14="http://schemas.microsoft.com/office/drawing/2010/main" val="0"/>
              </a:ext>
            </a:extLst>
          </a:blip>
          <a:srcRect t="13878" b="20964"/>
          <a:stretch/>
        </p:blipFill>
        <p:spPr bwMode="auto">
          <a:xfrm>
            <a:off x="9129290" y="4197216"/>
            <a:ext cx="3062710" cy="2660795"/>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025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
          <p:cNvPicPr preferRelativeResize="0"/>
          <p:nvPr/>
        </p:nvPicPr>
        <p:blipFill rotWithShape="1">
          <a:blip r:embed="rId3">
            <a:alphaModFix/>
          </a:blip>
          <a:srcRect/>
          <a:stretch/>
        </p:blipFill>
        <p:spPr>
          <a:xfrm>
            <a:off x="0" y="-299358"/>
            <a:ext cx="12192000" cy="7439298"/>
          </a:xfrm>
          <a:prstGeom prst="rect">
            <a:avLst/>
          </a:prstGeom>
          <a:noFill/>
          <a:ln>
            <a:noFill/>
          </a:ln>
        </p:spPr>
      </p:pic>
      <p:pic>
        <p:nvPicPr>
          <p:cNvPr id="103" name="Google Shape;103;p2"/>
          <p:cNvPicPr preferRelativeResize="0"/>
          <p:nvPr/>
        </p:nvPicPr>
        <p:blipFill rotWithShape="1">
          <a:blip r:embed="rId4">
            <a:alphaModFix/>
          </a:blip>
          <a:srcRect/>
          <a:stretch/>
        </p:blipFill>
        <p:spPr>
          <a:xfrm>
            <a:off x="1540773" y="-75502"/>
            <a:ext cx="9626471" cy="6862195"/>
          </a:xfrm>
          <a:prstGeom prst="rect">
            <a:avLst/>
          </a:prstGeom>
          <a:noFill/>
          <a:ln>
            <a:noFill/>
          </a:ln>
        </p:spPr>
      </p:pic>
      <p:pic>
        <p:nvPicPr>
          <p:cNvPr id="104" name="Google Shape;104;p2"/>
          <p:cNvPicPr preferRelativeResize="0"/>
          <p:nvPr/>
        </p:nvPicPr>
        <p:blipFill rotWithShape="1">
          <a:blip r:embed="rId5">
            <a:alphaModFix/>
          </a:blip>
          <a:srcRect/>
          <a:stretch/>
        </p:blipFill>
        <p:spPr>
          <a:xfrm>
            <a:off x="9156587" y="2372147"/>
            <a:ext cx="2818464" cy="1719263"/>
          </a:xfrm>
          <a:prstGeom prst="rect">
            <a:avLst/>
          </a:prstGeom>
          <a:noFill/>
          <a:ln>
            <a:noFill/>
          </a:ln>
        </p:spPr>
      </p:pic>
      <p:pic>
        <p:nvPicPr>
          <p:cNvPr id="105" name="Google Shape;105;p2"/>
          <p:cNvPicPr preferRelativeResize="0"/>
          <p:nvPr/>
        </p:nvPicPr>
        <p:blipFill rotWithShape="1">
          <a:blip r:embed="rId6">
            <a:alphaModFix/>
          </a:blip>
          <a:srcRect/>
          <a:stretch/>
        </p:blipFill>
        <p:spPr>
          <a:xfrm>
            <a:off x="295275" y="4833937"/>
            <a:ext cx="1067820" cy="1738312"/>
          </a:xfrm>
          <a:prstGeom prst="rect">
            <a:avLst/>
          </a:prstGeom>
          <a:noFill/>
          <a:ln>
            <a:noFill/>
          </a:ln>
        </p:spPr>
      </p:pic>
      <p:pic>
        <p:nvPicPr>
          <p:cNvPr id="106" name="Google Shape;106;p2"/>
          <p:cNvPicPr preferRelativeResize="0"/>
          <p:nvPr/>
        </p:nvPicPr>
        <p:blipFill rotWithShape="1">
          <a:blip r:embed="rId7">
            <a:alphaModFix/>
          </a:blip>
          <a:srcRect/>
          <a:stretch/>
        </p:blipFill>
        <p:spPr>
          <a:xfrm>
            <a:off x="177679" y="267770"/>
            <a:ext cx="1185416" cy="1135327"/>
          </a:xfrm>
          <a:prstGeom prst="rect">
            <a:avLst/>
          </a:prstGeom>
          <a:noFill/>
          <a:ln>
            <a:noFill/>
          </a:ln>
        </p:spPr>
      </p:pic>
      <p:sp>
        <p:nvSpPr>
          <p:cNvPr id="107" name="Google Shape;107;p2"/>
          <p:cNvSpPr txBox="1"/>
          <p:nvPr/>
        </p:nvSpPr>
        <p:spPr>
          <a:xfrm>
            <a:off x="2260483" y="1417617"/>
            <a:ext cx="7671033"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7200" b="0" i="0" u="none" strike="noStrike" cap="none">
                <a:solidFill>
                  <a:schemeClr val="dk1"/>
                </a:solidFill>
                <a:latin typeface="DFKai-SB"/>
                <a:ea typeface="DFKai-SB"/>
                <a:cs typeface="DFKai-SB"/>
                <a:sym typeface="DFKai-SB"/>
              </a:rPr>
              <a:t>校長報告</a:t>
            </a:r>
            <a:endParaRPr sz="7200" b="0" i="0" u="none" strike="noStrike" cap="none">
              <a:solidFill>
                <a:schemeClr val="dk1"/>
              </a:solidFill>
              <a:latin typeface="DFKai-SB"/>
              <a:ea typeface="DFKai-SB"/>
              <a:cs typeface="DFKai-SB"/>
              <a:sym typeface="DFKai-SB"/>
            </a:endParaRPr>
          </a:p>
          <a:p>
            <a:pPr marL="0" marR="0" lvl="0" indent="0" algn="ctr" rtl="0">
              <a:spcBef>
                <a:spcPts val="0"/>
              </a:spcBef>
              <a:spcAft>
                <a:spcPts val="0"/>
              </a:spcAft>
              <a:buNone/>
            </a:pPr>
            <a:endParaRPr sz="7200" b="0" i="0" u="none" strike="noStrike" cap="none">
              <a:solidFill>
                <a:schemeClr val="dk1"/>
              </a:solidFill>
              <a:latin typeface="DFKai-SB"/>
              <a:ea typeface="DFKai-SB"/>
              <a:cs typeface="DFKai-SB"/>
              <a:sym typeface="DFKai-SB"/>
            </a:endParaRPr>
          </a:p>
          <a:p>
            <a:pPr marL="0" marR="0" lvl="0" indent="0" algn="ctr" rtl="0">
              <a:spcBef>
                <a:spcPts val="0"/>
              </a:spcBef>
              <a:spcAft>
                <a:spcPts val="0"/>
              </a:spcAft>
              <a:buNone/>
            </a:pPr>
            <a:r>
              <a:rPr lang="zh-TW" sz="7200" b="0" i="0" u="none" strike="noStrike" cap="none">
                <a:solidFill>
                  <a:schemeClr val="dk1"/>
                </a:solidFill>
                <a:latin typeface="DFKai-SB"/>
                <a:ea typeface="DFKai-SB"/>
                <a:cs typeface="DFKai-SB"/>
                <a:sym typeface="DFKai-SB"/>
              </a:rPr>
              <a:t>陳建文   校長</a:t>
            </a:r>
            <a:endParaRPr sz="7200" b="0" i="0" u="none" strike="noStrike" cap="none">
              <a:solidFill>
                <a:schemeClr val="dk1"/>
              </a:solidFill>
              <a:latin typeface="DFKai-SB"/>
              <a:ea typeface="DFKai-SB"/>
              <a:cs typeface="DFKai-SB"/>
              <a:sym typeface="DFKai-SB"/>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p:tgtEl>
                                          <p:spTgt spid="103"/>
                                        </p:tgtEl>
                                        <p:attrNameLst>
                                          <p:attrName>ppt_w</p:attrName>
                                        </p:attrNameLst>
                                      </p:cBhvr>
                                      <p:tavLst>
                                        <p:tav tm="0">
                                          <p:val>
                                            <p:strVal val="0"/>
                                          </p:val>
                                        </p:tav>
                                        <p:tav tm="100000">
                                          <p:val>
                                            <p:strVal val="#ppt_w"/>
                                          </p:val>
                                        </p:tav>
                                      </p:tavLst>
                                    </p:anim>
                                    <p:anim calcmode="lin" valueType="num">
                                      <p:cBhvr additive="base">
                                        <p:cTn id="8" dur="500"/>
                                        <p:tgtEl>
                                          <p:spTgt spid="10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fade">
                                      <p:cBhvr>
                                        <p:cTn id="16" dur="1000"/>
                                        <p:tgtEl>
                                          <p:spTgt spid="105"/>
                                        </p:tgtEl>
                                      </p:cBhvr>
                                    </p:animEffect>
                                  </p:childTnLst>
                                </p:cTn>
                              </p:par>
                            </p:childTnLst>
                          </p:cTn>
                        </p:par>
                        <p:par>
                          <p:cTn id="17" fill="hold">
                            <p:stCondLst>
                              <p:cond delay="2000"/>
                            </p:stCondLst>
                            <p:childTnLst>
                              <p:par>
                                <p:cTn id="18" presetID="23" presetClass="entr" presetSubtype="16" fill="hold" nodeType="afterEffect">
                                  <p:stCondLst>
                                    <p:cond delay="0"/>
                                  </p:stCondLst>
                                  <p:childTnLst>
                                    <p:set>
                                      <p:cBhvr>
                                        <p:cTn id="19" dur="1" fill="hold">
                                          <p:stCondLst>
                                            <p:cond delay="0"/>
                                          </p:stCondLst>
                                        </p:cTn>
                                        <p:tgtEl>
                                          <p:spTgt spid="104"/>
                                        </p:tgtEl>
                                        <p:attrNameLst>
                                          <p:attrName>style.visibility</p:attrName>
                                        </p:attrNameLst>
                                      </p:cBhvr>
                                      <p:to>
                                        <p:strVal val="visible"/>
                                      </p:to>
                                    </p:set>
                                    <p:anim calcmode="lin" valueType="num">
                                      <p:cBhvr additive="base">
                                        <p:cTn id="20" dur="500"/>
                                        <p:tgtEl>
                                          <p:spTgt spid="104"/>
                                        </p:tgtEl>
                                        <p:attrNameLst>
                                          <p:attrName>ppt_w</p:attrName>
                                        </p:attrNameLst>
                                      </p:cBhvr>
                                      <p:tavLst>
                                        <p:tav tm="0">
                                          <p:val>
                                            <p:strVal val="0"/>
                                          </p:val>
                                        </p:tav>
                                        <p:tav tm="100000">
                                          <p:val>
                                            <p:strVal val="#ppt_w"/>
                                          </p:val>
                                        </p:tav>
                                      </p:tavLst>
                                    </p:anim>
                                    <p:anim calcmode="lin" valueType="num">
                                      <p:cBhvr additive="base">
                                        <p:cTn id="21" dur="500"/>
                                        <p:tgtEl>
                                          <p:spTgt spid="10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F3057B1-B11E-4ACE-D35F-2F801E3C8CC5}"/>
              </a:ext>
            </a:extLst>
          </p:cNvPr>
          <p:cNvPicPr>
            <a:picLocks noChangeAspect="1"/>
          </p:cNvPicPr>
          <p:nvPr/>
        </p:nvPicPr>
        <p:blipFill>
          <a:blip r:embed="rId2"/>
          <a:stretch>
            <a:fillRect/>
          </a:stretch>
        </p:blipFill>
        <p:spPr>
          <a:xfrm>
            <a:off x="0" y="15240"/>
            <a:ext cx="12192000" cy="6827520"/>
          </a:xfrm>
          <a:prstGeom prst="rect">
            <a:avLst/>
          </a:prstGeom>
        </p:spPr>
      </p:pic>
      <p:sp>
        <p:nvSpPr>
          <p:cNvPr id="99" name="TextShape 1"/>
          <p:cNvSpPr txBox="1"/>
          <p:nvPr/>
        </p:nvSpPr>
        <p:spPr>
          <a:xfrm>
            <a:off x="1981200" y="274680"/>
            <a:ext cx="8229240" cy="1142640"/>
          </a:xfrm>
          <a:prstGeom prst="rect">
            <a:avLst/>
          </a:prstGeom>
          <a:noFill/>
          <a:ln>
            <a:noFill/>
          </a:ln>
        </p:spPr>
        <p:txBody>
          <a:bodyPr anchor="ctr"/>
          <a:lstStyle/>
          <a:p>
            <a:pPr algn="ctr">
              <a:lnSpc>
                <a:spcPct val="100000"/>
              </a:lnSpc>
            </a:pPr>
            <a:r>
              <a:rPr lang="zh-TW" altLang="en-US" sz="4400" b="1" dirty="0">
                <a:solidFill>
                  <a:srgbClr val="000000"/>
                </a:solidFill>
                <a:latin typeface="標楷體"/>
                <a:ea typeface="標楷體"/>
              </a:rPr>
              <a:t>閱讀悅幸福</a:t>
            </a:r>
            <a:endParaRPr dirty="0"/>
          </a:p>
        </p:txBody>
      </p:sp>
      <p:sp>
        <p:nvSpPr>
          <p:cNvPr id="100" name="TextShape 2"/>
          <p:cNvSpPr txBox="1"/>
          <p:nvPr/>
        </p:nvSpPr>
        <p:spPr>
          <a:xfrm>
            <a:off x="690793" y="1492560"/>
            <a:ext cx="4057053" cy="45255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lstStyle/>
          <a:p>
            <a:pPr>
              <a:lnSpc>
                <a:spcPct val="100000"/>
              </a:lnSpc>
              <a:buFont typeface="Arial"/>
              <a:buChar char="•"/>
            </a:pPr>
            <a:r>
              <a:rPr lang="zh-TW" altLang="en-US" sz="3200" dirty="0">
                <a:solidFill>
                  <a:srgbClr val="7030A0"/>
                </a:solidFill>
                <a:latin typeface="標楷體"/>
                <a:ea typeface="標楷體"/>
              </a:rPr>
              <a:t>培養良好的閱讀習慣</a:t>
            </a:r>
            <a:r>
              <a:rPr lang="en-US" altLang="zh-TW" sz="3200" dirty="0">
                <a:solidFill>
                  <a:srgbClr val="7030A0"/>
                </a:solidFill>
                <a:latin typeface="標楷體"/>
                <a:ea typeface="標楷體"/>
              </a:rPr>
              <a:t>:</a:t>
            </a:r>
            <a:r>
              <a:rPr lang="zh-TW" altLang="en-US" sz="3200" dirty="0">
                <a:solidFill>
                  <a:srgbClr val="7030A0"/>
                </a:solidFill>
                <a:latin typeface="標楷體"/>
                <a:ea typeface="標楷體"/>
              </a:rPr>
              <a:t>每週一節閱讀課、每位學生有一張樂學卡</a:t>
            </a:r>
            <a:r>
              <a:rPr lang="en-US" altLang="zh-TW" sz="3200" dirty="0">
                <a:solidFill>
                  <a:srgbClr val="7030A0"/>
                </a:solidFill>
                <a:latin typeface="標楷體"/>
                <a:ea typeface="標楷體"/>
              </a:rPr>
              <a:t>(</a:t>
            </a:r>
            <a:r>
              <a:rPr lang="zh-TW" altLang="en-US" sz="3200" dirty="0">
                <a:solidFill>
                  <a:srgbClr val="7030A0"/>
                </a:solidFill>
                <a:latin typeface="標楷體"/>
                <a:ea typeface="標楷體"/>
              </a:rPr>
              <a:t>圖書證</a:t>
            </a:r>
            <a:r>
              <a:rPr lang="en-US" altLang="zh-TW" sz="3200" dirty="0">
                <a:solidFill>
                  <a:srgbClr val="7030A0"/>
                </a:solidFill>
                <a:latin typeface="標楷體"/>
                <a:ea typeface="標楷體"/>
              </a:rPr>
              <a:t>)</a:t>
            </a:r>
            <a:r>
              <a:rPr lang="zh-TW" altLang="en-US" sz="3200" dirty="0">
                <a:solidFill>
                  <a:srgbClr val="7030A0"/>
                </a:solidFill>
                <a:latin typeface="標楷體"/>
                <a:ea typeface="標楷體"/>
              </a:rPr>
              <a:t>可以借閱書籍。</a:t>
            </a:r>
            <a:endParaRPr dirty="0">
              <a:solidFill>
                <a:srgbClr val="7030A0"/>
              </a:solidFill>
            </a:endParaRPr>
          </a:p>
          <a:p>
            <a:pPr>
              <a:lnSpc>
                <a:spcPct val="100000"/>
              </a:lnSpc>
              <a:buFont typeface="Arial"/>
              <a:buChar char="•"/>
            </a:pPr>
            <a:r>
              <a:rPr lang="zh-TW" altLang="en-US" sz="3200" dirty="0">
                <a:solidFill>
                  <a:srgbClr val="0070C0"/>
                </a:solidFill>
                <a:latin typeface="標楷體"/>
                <a:ea typeface="標楷體"/>
              </a:rPr>
              <a:t>關掉電視，固定時間進行家庭閱讀</a:t>
            </a:r>
            <a:endParaRPr dirty="0">
              <a:solidFill>
                <a:srgbClr val="0070C0"/>
              </a:solidFill>
            </a:endParaRPr>
          </a:p>
          <a:p>
            <a:pPr>
              <a:lnSpc>
                <a:spcPct val="100000"/>
              </a:lnSpc>
              <a:buFont typeface="Arial"/>
              <a:buChar char="•"/>
            </a:pPr>
            <a:r>
              <a:rPr lang="zh-TW" altLang="en-US" sz="3200" dirty="0">
                <a:solidFill>
                  <a:srgbClr val="7030A0"/>
                </a:solidFill>
                <a:latin typeface="標楷體"/>
                <a:ea typeface="標楷體"/>
              </a:rPr>
              <a:t>為孩子選擇合適的書</a:t>
            </a:r>
            <a:endParaRPr dirty="0">
              <a:solidFill>
                <a:srgbClr val="7030A0"/>
              </a:solidFill>
            </a:endParaRPr>
          </a:p>
        </p:txBody>
      </p:sp>
      <p:sp>
        <p:nvSpPr>
          <p:cNvPr id="102" name="CustomShape 3"/>
          <p:cNvSpPr/>
          <p:nvPr/>
        </p:nvSpPr>
        <p:spPr>
          <a:xfrm>
            <a:off x="2090640" y="6093360"/>
            <a:ext cx="1725120" cy="212040"/>
          </a:xfrm>
          <a:prstGeom prst="rect">
            <a:avLst/>
          </a:prstGeom>
        </p:spPr>
        <p:txBody>
          <a:bodyPr wrap="none" lIns="90000" tIns="45000" rIns="90000" bIns="45000"/>
          <a:lstStyle/>
          <a:p>
            <a:pPr>
              <a:lnSpc>
                <a:spcPct val="100000"/>
              </a:lnSpc>
            </a:pPr>
            <a:r>
              <a:rPr lang="en-US" sz="800" u="sng">
                <a:solidFill>
                  <a:srgbClr val="EEECE1"/>
                </a:solidFill>
                <a:latin typeface="Calibri"/>
                <a:hlinkClick r:id="rId3"/>
              </a:rPr>
              <a:t>http://www.bookstart2012.url.tw/</a:t>
            </a:r>
            <a:endParaRPr/>
          </a:p>
        </p:txBody>
      </p:sp>
      <p:pic>
        <p:nvPicPr>
          <p:cNvPr id="2" name="圖片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58501" y="1417320"/>
            <a:ext cx="5146431" cy="1892715"/>
          </a:xfrm>
          <a:prstGeom prst="rect">
            <a:avLst/>
          </a:prstGeom>
        </p:spPr>
      </p:pic>
      <p:pic>
        <p:nvPicPr>
          <p:cNvPr id="3" name="圖片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89427" y="3145912"/>
            <a:ext cx="3050881" cy="210689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A8BE564-AD43-0547-6D56-66BC8722BF66}"/>
              </a:ext>
            </a:extLst>
          </p:cNvPr>
          <p:cNvPicPr>
            <a:picLocks noChangeAspect="1"/>
          </p:cNvPicPr>
          <p:nvPr/>
        </p:nvPicPr>
        <p:blipFill>
          <a:blip r:embed="rId2"/>
          <a:stretch>
            <a:fillRect/>
          </a:stretch>
        </p:blipFill>
        <p:spPr>
          <a:xfrm>
            <a:off x="0" y="15240"/>
            <a:ext cx="12192000" cy="6827520"/>
          </a:xfrm>
          <a:prstGeom prst="rect">
            <a:avLst/>
          </a:prstGeom>
        </p:spPr>
      </p:pic>
      <p:sp>
        <p:nvSpPr>
          <p:cNvPr id="3" name="副標題 2"/>
          <p:cNvSpPr>
            <a:spLocks noGrp="1"/>
          </p:cNvSpPr>
          <p:nvPr>
            <p:ph type="subTitle"/>
          </p:nvPr>
        </p:nvSpPr>
        <p:spPr>
          <a:xfrm>
            <a:off x="2135560" y="2276872"/>
            <a:ext cx="8046360" cy="3977280"/>
          </a:xfrm>
        </p:spPr>
        <p:txBody>
          <a:bodyPr/>
          <a:lstStyle/>
          <a:p>
            <a:endParaRPr lang="zh-TW" altLang="en-US" dirty="0"/>
          </a:p>
        </p:txBody>
      </p:sp>
      <p:sp>
        <p:nvSpPr>
          <p:cNvPr id="2" name="標題 1"/>
          <p:cNvSpPr>
            <a:spLocks noGrp="1"/>
          </p:cNvSpPr>
          <p:nvPr>
            <p:ph type="title"/>
          </p:nvPr>
        </p:nvSpPr>
        <p:spPr>
          <a:xfrm>
            <a:off x="2207568" y="404664"/>
            <a:ext cx="7772040" cy="1469880"/>
          </a:xfrm>
        </p:spPr>
        <p:txBody>
          <a:bodyPr/>
          <a:lstStyle/>
          <a:p>
            <a:endParaRPr lang="zh-TW" altLang="en-US" dirty="0"/>
          </a:p>
        </p:txBody>
      </p:sp>
      <p:pic>
        <p:nvPicPr>
          <p:cNvPr id="4" name="圖片 3" descr="頁03.jpg"/>
          <p:cNvPicPr>
            <a:picLocks noChangeAspect="1"/>
          </p:cNvPicPr>
          <p:nvPr/>
        </p:nvPicPr>
        <p:blipFill>
          <a:blip r:embed="rId3" cstate="print"/>
          <a:stretch>
            <a:fillRect/>
          </a:stretch>
        </p:blipFill>
        <p:spPr>
          <a:xfrm>
            <a:off x="1524000" y="190546"/>
            <a:ext cx="9144000" cy="647690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EADE5FB-A894-7006-24B0-AF099D4AFAB3}"/>
              </a:ext>
            </a:extLst>
          </p:cNvPr>
          <p:cNvPicPr>
            <a:picLocks noChangeAspect="1"/>
          </p:cNvPicPr>
          <p:nvPr/>
        </p:nvPicPr>
        <p:blipFill>
          <a:blip r:embed="rId2"/>
          <a:stretch>
            <a:fillRect/>
          </a:stretch>
        </p:blipFill>
        <p:spPr>
          <a:xfrm>
            <a:off x="0" y="15240"/>
            <a:ext cx="12192000" cy="6827520"/>
          </a:xfrm>
          <a:prstGeom prst="rect">
            <a:avLst/>
          </a:prstGeom>
        </p:spPr>
      </p:pic>
      <p:sp>
        <p:nvSpPr>
          <p:cNvPr id="3" name="副標題 2"/>
          <p:cNvSpPr>
            <a:spLocks noGrp="1"/>
          </p:cNvSpPr>
          <p:nvPr>
            <p:ph type="subTitle"/>
          </p:nvPr>
        </p:nvSpPr>
        <p:spPr/>
        <p:txBody>
          <a:bodyPr/>
          <a:lstStyle/>
          <a:p>
            <a:endParaRPr lang="zh-TW" altLang="en-US"/>
          </a:p>
        </p:txBody>
      </p:sp>
      <p:sp>
        <p:nvSpPr>
          <p:cNvPr id="2" name="標題 1"/>
          <p:cNvSpPr>
            <a:spLocks noGrp="1"/>
          </p:cNvSpPr>
          <p:nvPr>
            <p:ph type="title"/>
          </p:nvPr>
        </p:nvSpPr>
        <p:spPr/>
        <p:txBody>
          <a:bodyPr/>
          <a:lstStyle/>
          <a:p>
            <a:endParaRPr lang="zh-TW" altLang="en-US"/>
          </a:p>
        </p:txBody>
      </p:sp>
      <p:pic>
        <p:nvPicPr>
          <p:cNvPr id="5" name="圖片 4" descr="頁04.jpg"/>
          <p:cNvPicPr>
            <a:picLocks noChangeAspect="1"/>
          </p:cNvPicPr>
          <p:nvPr/>
        </p:nvPicPr>
        <p:blipFill>
          <a:blip r:embed="rId3" cstate="print"/>
          <a:stretch>
            <a:fillRect/>
          </a:stretch>
        </p:blipFill>
        <p:spPr>
          <a:xfrm>
            <a:off x="1524000" y="190546"/>
            <a:ext cx="9144000" cy="64769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FD3CC1C-6FE2-DB2E-74EA-C36F893908AF}"/>
              </a:ext>
            </a:extLst>
          </p:cNvPr>
          <p:cNvPicPr>
            <a:picLocks noChangeAspect="1"/>
          </p:cNvPicPr>
          <p:nvPr/>
        </p:nvPicPr>
        <p:blipFill>
          <a:blip r:embed="rId2"/>
          <a:stretch>
            <a:fillRect/>
          </a:stretch>
        </p:blipFill>
        <p:spPr>
          <a:xfrm>
            <a:off x="0" y="15240"/>
            <a:ext cx="12192000" cy="6827520"/>
          </a:xfrm>
          <a:prstGeom prst="rect">
            <a:avLst/>
          </a:prstGeom>
        </p:spPr>
      </p:pic>
      <p:sp>
        <p:nvSpPr>
          <p:cNvPr id="133" name="TextShape 1"/>
          <p:cNvSpPr txBox="1"/>
          <p:nvPr/>
        </p:nvSpPr>
        <p:spPr>
          <a:xfrm>
            <a:off x="1941972" y="3550689"/>
            <a:ext cx="7772040" cy="2045880"/>
          </a:xfrm>
          <a:prstGeom prst="rect">
            <a:avLst/>
          </a:prstGeom>
        </p:spPr>
        <p:txBody>
          <a:bodyPr anchor="ctr"/>
          <a:lstStyle/>
          <a:p>
            <a:pPr algn="ctr">
              <a:lnSpc>
                <a:spcPct val="100000"/>
              </a:lnSpc>
            </a:pPr>
            <a:r>
              <a:rPr lang="zh-TW" altLang="en-US" sz="4400" dirty="0">
                <a:solidFill>
                  <a:srgbClr val="000000"/>
                </a:solidFill>
                <a:latin typeface="標楷體"/>
                <a:ea typeface="標楷體"/>
              </a:rPr>
              <a:t>滋養</a:t>
            </a:r>
            <a:r>
              <a:rPr lang="en-US" altLang="zh-TW" sz="4400" dirty="0">
                <a:solidFill>
                  <a:srgbClr val="000000"/>
                </a:solidFill>
                <a:latin typeface="標楷體"/>
                <a:ea typeface="標楷體"/>
              </a:rPr>
              <a:t>‧</a:t>
            </a:r>
            <a:r>
              <a:rPr lang="zh-TW" altLang="en-US" sz="4400" dirty="0">
                <a:solidFill>
                  <a:srgbClr val="000000"/>
                </a:solidFill>
                <a:latin typeface="標楷體"/>
                <a:ea typeface="標楷體"/>
              </a:rPr>
              <a:t>培育
給孩子一片飛翔的天空</a:t>
            </a:r>
            <a:endParaRPr lang="en-US" altLang="zh-TW" sz="4400" dirty="0">
              <a:solidFill>
                <a:srgbClr val="000000"/>
              </a:solidFill>
              <a:latin typeface="標楷體"/>
              <a:ea typeface="標楷體"/>
            </a:endParaRPr>
          </a:p>
          <a:p>
            <a:pPr algn="ctr">
              <a:lnSpc>
                <a:spcPct val="100000"/>
              </a:lnSpc>
            </a:pPr>
            <a:r>
              <a:rPr lang="zh-TW" altLang="en-US" sz="2800" dirty="0">
                <a:solidFill>
                  <a:srgbClr val="000000"/>
                </a:solidFill>
                <a:latin typeface="標楷體"/>
                <a:ea typeface="標楷體"/>
              </a:rPr>
              <a:t>若有任何溝通事項歡迎請洽</a:t>
            </a:r>
            <a:r>
              <a:rPr lang="en-US" altLang="zh-TW" sz="2800" dirty="0">
                <a:solidFill>
                  <a:srgbClr val="000000"/>
                </a:solidFill>
                <a:latin typeface="標楷體"/>
                <a:ea typeface="標楷體"/>
              </a:rPr>
              <a:t>24654821#10.11</a:t>
            </a:r>
            <a:endParaRPr sz="1100" dirty="0"/>
          </a:p>
        </p:txBody>
      </p:sp>
      <p:sp>
        <p:nvSpPr>
          <p:cNvPr id="134" name="CustomShape 2"/>
          <p:cNvSpPr/>
          <p:nvPr/>
        </p:nvSpPr>
        <p:spPr>
          <a:xfrm>
            <a:off x="1941972" y="2548200"/>
            <a:ext cx="8363520" cy="914760"/>
          </a:xfrm>
          <a:prstGeom prst="rect">
            <a:avLst/>
          </a:prstGeom>
        </p:spPr>
        <p:txBody>
          <a:bodyPr wrap="none"/>
          <a:lstStyle/>
          <a:p>
            <a:pPr algn="ctr">
              <a:lnSpc>
                <a:spcPct val="100000"/>
              </a:lnSpc>
            </a:pPr>
            <a:r>
              <a:rPr lang="en-US" altLang="zh-TW" sz="5400" b="1" dirty="0" err="1">
                <a:solidFill>
                  <a:srgbClr val="5E447C"/>
                </a:solidFill>
                <a:latin typeface="標楷體" panose="03000509000000000000" pitchFamily="65" charset="-120"/>
                <a:ea typeface="標楷體" panose="03000509000000000000" pitchFamily="65" charset="-120"/>
              </a:rPr>
              <a:t>親師共攜手</a:t>
            </a:r>
            <a:r>
              <a:rPr lang="en-US" altLang="zh-TW" sz="5400" b="1" dirty="0">
                <a:solidFill>
                  <a:srgbClr val="5E447C"/>
                </a:solidFill>
                <a:latin typeface="標楷體" panose="03000509000000000000" pitchFamily="65" charset="-120"/>
                <a:ea typeface="標楷體" panose="03000509000000000000" pitchFamily="65" charset="-120"/>
              </a:rPr>
              <a:t>，</a:t>
            </a:r>
            <a:r>
              <a:rPr lang="zh-TW" altLang="en-US" sz="5400" b="1" dirty="0">
                <a:solidFill>
                  <a:srgbClr val="5E447C"/>
                </a:solidFill>
                <a:latin typeface="標楷體" panose="03000509000000000000" pitchFamily="65" charset="-120"/>
                <a:ea typeface="標楷體" panose="03000509000000000000" pitchFamily="65" charset="-120"/>
              </a:rPr>
              <a:t>共創孩子大未來</a:t>
            </a:r>
            <a:endParaRPr dirty="0">
              <a:latin typeface="標楷體" panose="03000509000000000000" pitchFamily="65" charset="-120"/>
              <a:ea typeface="標楷體" panose="03000509000000000000" pitchFamily="65" charset="-120"/>
            </a:endParaRPr>
          </a:p>
        </p:txBody>
      </p:sp>
      <p:pic>
        <p:nvPicPr>
          <p:cNvPr id="135" name="圖片 6"/>
          <p:cNvPicPr/>
          <p:nvPr/>
        </p:nvPicPr>
        <p:blipFill>
          <a:blip r:embed="rId3" cstate="print"/>
          <a:stretch>
            <a:fillRect/>
          </a:stretch>
        </p:blipFill>
        <p:spPr>
          <a:xfrm>
            <a:off x="4619001" y="176917"/>
            <a:ext cx="3079800" cy="258012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4"/>
          <p:cNvPicPr preferRelativeResize="0"/>
          <p:nvPr/>
        </p:nvPicPr>
        <p:blipFill rotWithShape="1">
          <a:blip r:embed="rId3">
            <a:alphaModFix/>
          </a:blip>
          <a:srcRect/>
          <a:stretch/>
        </p:blipFill>
        <p:spPr>
          <a:xfrm>
            <a:off x="0" y="-299358"/>
            <a:ext cx="12192000" cy="7439298"/>
          </a:xfrm>
          <a:prstGeom prst="rect">
            <a:avLst/>
          </a:prstGeom>
          <a:noFill/>
          <a:ln>
            <a:noFill/>
          </a:ln>
        </p:spPr>
      </p:pic>
      <p:pic>
        <p:nvPicPr>
          <p:cNvPr id="127" name="Google Shape;127;p4"/>
          <p:cNvPicPr preferRelativeResize="0"/>
          <p:nvPr/>
        </p:nvPicPr>
        <p:blipFill rotWithShape="1">
          <a:blip r:embed="rId4">
            <a:alphaModFix/>
          </a:blip>
          <a:srcRect/>
          <a:stretch/>
        </p:blipFill>
        <p:spPr>
          <a:xfrm>
            <a:off x="1540773" y="-75502"/>
            <a:ext cx="9626471" cy="6862195"/>
          </a:xfrm>
          <a:prstGeom prst="rect">
            <a:avLst/>
          </a:prstGeom>
          <a:noFill/>
          <a:ln>
            <a:noFill/>
          </a:ln>
        </p:spPr>
      </p:pic>
      <p:pic>
        <p:nvPicPr>
          <p:cNvPr id="128" name="Google Shape;128;p4"/>
          <p:cNvPicPr preferRelativeResize="0"/>
          <p:nvPr/>
        </p:nvPicPr>
        <p:blipFill rotWithShape="1">
          <a:blip r:embed="rId5">
            <a:alphaModFix/>
          </a:blip>
          <a:srcRect/>
          <a:stretch/>
        </p:blipFill>
        <p:spPr>
          <a:xfrm>
            <a:off x="9156587" y="2372147"/>
            <a:ext cx="2818464" cy="1719263"/>
          </a:xfrm>
          <a:prstGeom prst="rect">
            <a:avLst/>
          </a:prstGeom>
          <a:noFill/>
          <a:ln>
            <a:noFill/>
          </a:ln>
        </p:spPr>
      </p:pic>
      <p:pic>
        <p:nvPicPr>
          <p:cNvPr id="129" name="Google Shape;129;p4"/>
          <p:cNvPicPr preferRelativeResize="0"/>
          <p:nvPr/>
        </p:nvPicPr>
        <p:blipFill rotWithShape="1">
          <a:blip r:embed="rId6">
            <a:alphaModFix/>
          </a:blip>
          <a:srcRect/>
          <a:stretch/>
        </p:blipFill>
        <p:spPr>
          <a:xfrm>
            <a:off x="295275" y="4833937"/>
            <a:ext cx="1067820" cy="1738312"/>
          </a:xfrm>
          <a:prstGeom prst="rect">
            <a:avLst/>
          </a:prstGeom>
          <a:noFill/>
          <a:ln>
            <a:noFill/>
          </a:ln>
        </p:spPr>
      </p:pic>
      <p:pic>
        <p:nvPicPr>
          <p:cNvPr id="130" name="Google Shape;130;p4"/>
          <p:cNvPicPr preferRelativeResize="0"/>
          <p:nvPr/>
        </p:nvPicPr>
        <p:blipFill rotWithShape="1">
          <a:blip r:embed="rId7">
            <a:alphaModFix/>
          </a:blip>
          <a:srcRect/>
          <a:stretch/>
        </p:blipFill>
        <p:spPr>
          <a:xfrm>
            <a:off x="177679" y="267770"/>
            <a:ext cx="1185416" cy="1135327"/>
          </a:xfrm>
          <a:prstGeom prst="rect">
            <a:avLst/>
          </a:prstGeom>
          <a:noFill/>
          <a:ln>
            <a:noFill/>
          </a:ln>
        </p:spPr>
      </p:pic>
      <p:sp>
        <p:nvSpPr>
          <p:cNvPr id="131" name="Google Shape;131;p4"/>
          <p:cNvSpPr txBox="1"/>
          <p:nvPr/>
        </p:nvSpPr>
        <p:spPr>
          <a:xfrm>
            <a:off x="2260483" y="1417617"/>
            <a:ext cx="7671033"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7200" b="0" i="0" u="none" strike="noStrike" cap="none">
                <a:solidFill>
                  <a:schemeClr val="dk1"/>
                </a:solidFill>
                <a:latin typeface="DFKai-SB"/>
                <a:ea typeface="DFKai-SB"/>
                <a:cs typeface="DFKai-SB"/>
                <a:sym typeface="DFKai-SB"/>
              </a:rPr>
              <a:t>學務處報告</a:t>
            </a:r>
            <a:endParaRPr sz="7200" b="0" i="0" u="none" strike="noStrike" cap="none">
              <a:solidFill>
                <a:schemeClr val="dk1"/>
              </a:solidFill>
              <a:latin typeface="DFKai-SB"/>
              <a:ea typeface="DFKai-SB"/>
              <a:cs typeface="DFKai-SB"/>
              <a:sym typeface="DFKai-SB"/>
            </a:endParaRPr>
          </a:p>
          <a:p>
            <a:pPr marL="0" marR="0" lvl="0" indent="0" algn="ctr" rtl="0">
              <a:spcBef>
                <a:spcPts val="0"/>
              </a:spcBef>
              <a:spcAft>
                <a:spcPts val="0"/>
              </a:spcAft>
              <a:buNone/>
            </a:pPr>
            <a:endParaRPr sz="7200" b="0" i="0" u="none" strike="noStrike" cap="none">
              <a:solidFill>
                <a:schemeClr val="dk1"/>
              </a:solidFill>
              <a:latin typeface="DFKai-SB"/>
              <a:ea typeface="DFKai-SB"/>
              <a:cs typeface="DFKai-SB"/>
              <a:sym typeface="DFKai-SB"/>
            </a:endParaRPr>
          </a:p>
          <a:p>
            <a:pPr marL="0" marR="0" lvl="0" indent="0" algn="ctr" rtl="0">
              <a:spcBef>
                <a:spcPts val="0"/>
              </a:spcBef>
              <a:spcAft>
                <a:spcPts val="0"/>
              </a:spcAft>
              <a:buNone/>
            </a:pPr>
            <a:r>
              <a:rPr lang="zh-TW" sz="7200" b="0" i="0" u="none" strike="noStrike" cap="none">
                <a:solidFill>
                  <a:schemeClr val="dk1"/>
                </a:solidFill>
                <a:latin typeface="DFKai-SB"/>
                <a:ea typeface="DFKai-SB"/>
                <a:cs typeface="DFKai-SB"/>
                <a:sym typeface="DFKai-SB"/>
              </a:rPr>
              <a:t>方乃中   主任</a:t>
            </a:r>
            <a:endParaRPr sz="7200" b="0" i="0" u="none" strike="noStrike" cap="none">
              <a:solidFill>
                <a:schemeClr val="dk1"/>
              </a:solidFill>
              <a:latin typeface="DFKai-SB"/>
              <a:ea typeface="DFKai-SB"/>
              <a:cs typeface="DFKai-SB"/>
              <a:sym typeface="DFKai-SB"/>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p:tgtEl>
                                          <p:spTgt spid="127"/>
                                        </p:tgtEl>
                                        <p:attrNameLst>
                                          <p:attrName>ppt_w</p:attrName>
                                        </p:attrNameLst>
                                      </p:cBhvr>
                                      <p:tavLst>
                                        <p:tav tm="0">
                                          <p:val>
                                            <p:strVal val="0"/>
                                          </p:val>
                                        </p:tav>
                                        <p:tav tm="100000">
                                          <p:val>
                                            <p:strVal val="#ppt_w"/>
                                          </p:val>
                                        </p:tav>
                                      </p:tavLst>
                                    </p:anim>
                                    <p:anim calcmode="lin" valueType="num">
                                      <p:cBhvr additive="base">
                                        <p:cTn id="8" dur="500"/>
                                        <p:tgtEl>
                                          <p:spTgt spid="127"/>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fade">
                                      <p:cBhvr>
                                        <p:cTn id="12" dur="500"/>
                                        <p:tgtEl>
                                          <p:spTgt spid="13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9"/>
                                        </p:tgtEl>
                                        <p:attrNameLst>
                                          <p:attrName>style.visibility</p:attrName>
                                        </p:attrNameLst>
                                      </p:cBhvr>
                                      <p:to>
                                        <p:strVal val="visible"/>
                                      </p:to>
                                    </p:set>
                                    <p:animEffect transition="in" filter="fade">
                                      <p:cBhvr>
                                        <p:cTn id="16" dur="1000"/>
                                        <p:tgtEl>
                                          <p:spTgt spid="129"/>
                                        </p:tgtEl>
                                      </p:cBhvr>
                                    </p:animEffect>
                                  </p:childTnLst>
                                </p:cTn>
                              </p:par>
                            </p:childTnLst>
                          </p:cTn>
                        </p:par>
                        <p:par>
                          <p:cTn id="17" fill="hold">
                            <p:stCondLst>
                              <p:cond delay="2000"/>
                            </p:stCondLst>
                            <p:childTnLst>
                              <p:par>
                                <p:cTn id="18" presetID="23" presetClass="entr" presetSubtype="16" fill="hold" nodeType="afterEffect">
                                  <p:stCondLst>
                                    <p:cond delay="0"/>
                                  </p:stCondLst>
                                  <p:childTnLst>
                                    <p:set>
                                      <p:cBhvr>
                                        <p:cTn id="19" dur="1" fill="hold">
                                          <p:stCondLst>
                                            <p:cond delay="0"/>
                                          </p:stCondLst>
                                        </p:cTn>
                                        <p:tgtEl>
                                          <p:spTgt spid="128"/>
                                        </p:tgtEl>
                                        <p:attrNameLst>
                                          <p:attrName>style.visibility</p:attrName>
                                        </p:attrNameLst>
                                      </p:cBhvr>
                                      <p:to>
                                        <p:strVal val="visible"/>
                                      </p:to>
                                    </p:set>
                                    <p:anim calcmode="lin" valueType="num">
                                      <p:cBhvr additive="base">
                                        <p:cTn id="20" dur="500"/>
                                        <p:tgtEl>
                                          <p:spTgt spid="128"/>
                                        </p:tgtEl>
                                        <p:attrNameLst>
                                          <p:attrName>ppt_w</p:attrName>
                                        </p:attrNameLst>
                                      </p:cBhvr>
                                      <p:tavLst>
                                        <p:tav tm="0">
                                          <p:val>
                                            <p:strVal val="0"/>
                                          </p:val>
                                        </p:tav>
                                        <p:tav tm="100000">
                                          <p:val>
                                            <p:strVal val="#ppt_w"/>
                                          </p:val>
                                        </p:tav>
                                      </p:tavLst>
                                    </p:anim>
                                    <p:anim calcmode="lin" valueType="num">
                                      <p:cBhvr additive="base">
                                        <p:cTn id="21" dur="500"/>
                                        <p:tgtEl>
                                          <p:spTgt spid="1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a:xfrm>
            <a:off x="4295775" y="1844675"/>
            <a:ext cx="6985000" cy="1612900"/>
          </a:xfrm>
        </p:spPr>
        <p:txBody>
          <a:bodyPr rtlCol="0">
            <a:normAutofit fontScale="90000"/>
          </a:bodyPr>
          <a:lstStyle/>
          <a:p>
            <a:pPr eaLnBrk="1" fontAlgn="auto" hangingPunct="1">
              <a:lnSpc>
                <a:spcPct val="150000"/>
              </a:lnSpc>
              <a:spcBef>
                <a:spcPts val="0"/>
              </a:spcBef>
              <a:spcAft>
                <a:spcPts val="0"/>
              </a:spcAft>
              <a:defRPr/>
            </a:pPr>
            <a:r>
              <a:rPr lang="en-US" altLang="zh-TW" dirty="0"/>
              <a:t/>
            </a:r>
            <a:br>
              <a:rPr lang="en-US" altLang="zh-TW" dirty="0"/>
            </a:br>
            <a:r>
              <a:rPr lang="en-US" altLang="zh-TW" dirty="0"/>
              <a:t/>
            </a:r>
            <a:br>
              <a:rPr lang="en-US" altLang="zh-TW" dirty="0"/>
            </a:br>
            <a:r>
              <a:rPr lang="en-US" altLang="zh-TW" dirty="0"/>
              <a:t/>
            </a:r>
            <a:br>
              <a:rPr lang="en-US" altLang="zh-TW" dirty="0"/>
            </a:br>
            <a:r>
              <a:rPr lang="en-US" altLang="zh-TW" dirty="0"/>
              <a:t/>
            </a:r>
            <a:br>
              <a:rPr lang="en-US" altLang="zh-TW" dirty="0"/>
            </a:br>
            <a:r>
              <a:rPr lang="zh-TW" altLang="en-US" sz="4400" spc="-50" dirty="0">
                <a:solidFill>
                  <a:schemeClr val="accent5">
                    <a:lumMod val="50000"/>
                  </a:schemeClr>
                </a:solidFill>
                <a:latin typeface="華康儷中黑" panose="020B0509000000000000" pitchFamily="49" charset="-120"/>
                <a:ea typeface="華康儷中黑" panose="020B0509000000000000" pitchFamily="49" charset="-120"/>
              </a:rPr>
              <a:t>請假方式</a:t>
            </a:r>
            <a:r>
              <a:rPr lang="en-US" altLang="zh-TW" sz="3600" spc="-50" dirty="0">
                <a:solidFill>
                  <a:srgbClr val="0070C0"/>
                </a:solidFill>
                <a:latin typeface="華康儷中黑" panose="020B0509000000000000" pitchFamily="49" charset="-120"/>
                <a:ea typeface="華康儷中黑" panose="020B0509000000000000" pitchFamily="49" charset="-120"/>
              </a:rPr>
              <a:t/>
            </a:r>
            <a:br>
              <a:rPr lang="en-US" altLang="zh-TW" sz="3600" spc="-50" dirty="0">
                <a:solidFill>
                  <a:srgbClr val="0070C0"/>
                </a:solidFill>
                <a:latin typeface="華康儷中黑" panose="020B0509000000000000" pitchFamily="49" charset="-120"/>
                <a:ea typeface="華康儷中黑" panose="020B0509000000000000" pitchFamily="49" charset="-120"/>
              </a:rPr>
            </a:br>
            <a:r>
              <a:rPr lang="en-US" altLang="zh-TW" sz="3600" spc="-50" dirty="0">
                <a:solidFill>
                  <a:srgbClr val="FF0000"/>
                </a:solidFill>
                <a:latin typeface="華康儷中黑" panose="020B0509000000000000" pitchFamily="49" charset="-120"/>
                <a:ea typeface="華康儷中黑" panose="020B0509000000000000" pitchFamily="49" charset="-120"/>
              </a:rPr>
              <a:t>◎</a:t>
            </a:r>
            <a:r>
              <a:rPr lang="zh-TW" altLang="en-US" sz="3600" spc="-50" dirty="0">
                <a:solidFill>
                  <a:srgbClr val="FF0000"/>
                </a:solidFill>
                <a:latin typeface="華康儷中黑" panose="020B0509000000000000" pitchFamily="49" charset="-120"/>
                <a:ea typeface="華康儷中黑" panose="020B0509000000000000" pitchFamily="49" charset="-120"/>
              </a:rPr>
              <a:t>於上學前完成請假</a:t>
            </a:r>
            <a:r>
              <a:rPr lang="en-US" altLang="zh-TW" sz="3600" spc="-50" dirty="0">
                <a:solidFill>
                  <a:srgbClr val="FF0000"/>
                </a:solidFill>
                <a:latin typeface="華康儷中黑" panose="020B0509000000000000" pitchFamily="49" charset="-120"/>
                <a:ea typeface="華康儷中黑" panose="020B0509000000000000" pitchFamily="49" charset="-120"/>
              </a:rPr>
              <a:t/>
            </a:r>
            <a:br>
              <a:rPr lang="en-US" altLang="zh-TW" sz="3600" spc="-50" dirty="0">
                <a:solidFill>
                  <a:srgbClr val="FF0000"/>
                </a:solidFill>
                <a:latin typeface="華康儷中黑" panose="020B0509000000000000" pitchFamily="49" charset="-120"/>
                <a:ea typeface="華康儷中黑" panose="020B0509000000000000" pitchFamily="49" charset="-120"/>
              </a:rPr>
            </a:br>
            <a: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t>◎</a:t>
            </a:r>
            <a:r>
              <a:rPr lang="zh-TW" altLang="en-US" sz="3600" spc="-50" dirty="0">
                <a:solidFill>
                  <a:schemeClr val="accent2">
                    <a:lumMod val="75000"/>
                  </a:schemeClr>
                </a:solidFill>
                <a:latin typeface="華康儷中黑" panose="020B0509000000000000" pitchFamily="49" charset="-120"/>
                <a:ea typeface="華康儷中黑" panose="020B0509000000000000" pitchFamily="49" charset="-120"/>
              </a:rPr>
              <a:t>可以直接連絡導師</a:t>
            </a:r>
            <a: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t/>
            </a:r>
            <a:b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br>
            <a:r>
              <a:rPr lang="en-US" altLang="zh-TW" sz="3600" spc="-50" dirty="0">
                <a:solidFill>
                  <a:srgbClr val="00B050"/>
                </a:solidFill>
                <a:latin typeface="華康儷中黑" panose="020B0509000000000000" pitchFamily="49" charset="-120"/>
                <a:ea typeface="華康儷中黑" panose="020B0509000000000000" pitchFamily="49" charset="-120"/>
              </a:rPr>
              <a:t>◎</a:t>
            </a:r>
            <a:r>
              <a:rPr lang="zh-TW" altLang="en-US" sz="3600" spc="-50" dirty="0">
                <a:solidFill>
                  <a:srgbClr val="00B050"/>
                </a:solidFill>
                <a:latin typeface="華康儷中黑" panose="020B0509000000000000" pitchFamily="49" charset="-120"/>
                <a:ea typeface="華康儷中黑" panose="020B0509000000000000" pitchFamily="49" charset="-120"/>
              </a:rPr>
              <a:t>使用全誼</a:t>
            </a:r>
            <a:r>
              <a:rPr lang="en-US" altLang="zh-TW" sz="3600" spc="-50" dirty="0">
                <a:solidFill>
                  <a:srgbClr val="00B050"/>
                </a:solidFill>
                <a:latin typeface="華康儷中黑" panose="020B0509000000000000" pitchFamily="49" charset="-120"/>
                <a:ea typeface="華康儷中黑" panose="020B0509000000000000" pitchFamily="49" charset="-120"/>
              </a:rPr>
              <a:t>APP</a:t>
            </a:r>
            <a:r>
              <a:rPr lang="zh-TW" altLang="en-US" sz="3600" spc="-50" dirty="0">
                <a:solidFill>
                  <a:srgbClr val="00B050"/>
                </a:solidFill>
                <a:latin typeface="華康儷中黑" panose="020B0509000000000000" pitchFamily="49" charset="-120"/>
                <a:ea typeface="華康儷中黑" panose="020B0509000000000000" pitchFamily="49" charset="-120"/>
              </a:rPr>
              <a:t>線上請假</a:t>
            </a:r>
            <a:r>
              <a:rPr lang="en-US" altLang="zh-TW" sz="3600" spc="-50" dirty="0">
                <a:solidFill>
                  <a:srgbClr val="00B050"/>
                </a:solidFill>
                <a:latin typeface="華康儷中黑" panose="020B0509000000000000" pitchFamily="49" charset="-120"/>
                <a:ea typeface="華康儷中黑" panose="020B0509000000000000" pitchFamily="49" charset="-120"/>
              </a:rPr>
              <a:t/>
            </a:r>
            <a:br>
              <a:rPr lang="en-US" altLang="zh-TW" sz="3600" spc="-50" dirty="0">
                <a:solidFill>
                  <a:srgbClr val="00B050"/>
                </a:solidFill>
                <a:latin typeface="華康儷中黑" panose="020B0509000000000000" pitchFamily="49" charset="-120"/>
                <a:ea typeface="華康儷中黑" panose="020B0509000000000000" pitchFamily="49" charset="-120"/>
              </a:rPr>
            </a:br>
            <a:r>
              <a:rPr lang="en-US" altLang="zh-TW" sz="3600" spc="-50" dirty="0">
                <a:solidFill>
                  <a:srgbClr val="7030A0"/>
                </a:solidFill>
                <a:latin typeface="華康儷中黑" panose="020B0509000000000000" pitchFamily="49" charset="-120"/>
                <a:ea typeface="華康儷中黑" panose="020B0509000000000000" pitchFamily="49" charset="-120"/>
              </a:rPr>
              <a:t>◎</a:t>
            </a:r>
            <a:r>
              <a:rPr lang="zh-TW" altLang="en-US" sz="3600" spc="-50" dirty="0">
                <a:solidFill>
                  <a:srgbClr val="7030A0"/>
                </a:solidFill>
                <a:latin typeface="華康儷中黑" panose="020B0509000000000000" pitchFamily="49" charset="-120"/>
                <a:ea typeface="華康儷中黑" panose="020B0509000000000000" pitchFamily="49" charset="-120"/>
              </a:rPr>
              <a:t>打電話</a:t>
            </a:r>
            <a:r>
              <a:rPr lang="en-US" altLang="zh-TW" sz="3600" spc="-50" dirty="0">
                <a:solidFill>
                  <a:srgbClr val="7030A0"/>
                </a:solidFill>
                <a:latin typeface="華康儷中黑" panose="020B0509000000000000" pitchFamily="49" charset="-120"/>
                <a:ea typeface="華康儷中黑" panose="020B0509000000000000" pitchFamily="49" charset="-120"/>
              </a:rPr>
              <a:t>24654821</a:t>
            </a:r>
            <a:r>
              <a:rPr lang="zh-TW" altLang="en-US" sz="3600" spc="-50" dirty="0">
                <a:solidFill>
                  <a:srgbClr val="7030A0"/>
                </a:solidFill>
                <a:latin typeface="華康儷中黑" panose="020B0509000000000000" pitchFamily="49" charset="-120"/>
                <a:ea typeface="華康儷中黑" panose="020B0509000000000000" pitchFamily="49" charset="-120"/>
              </a:rPr>
              <a:t>轉</a:t>
            </a:r>
            <a:r>
              <a:rPr lang="en-US" altLang="zh-TW" sz="3600" spc="-50" dirty="0">
                <a:solidFill>
                  <a:srgbClr val="7030A0"/>
                </a:solidFill>
                <a:latin typeface="華康儷中黑" panose="020B0509000000000000" pitchFamily="49" charset="-120"/>
                <a:ea typeface="華康儷中黑" panose="020B0509000000000000" pitchFamily="49" charset="-120"/>
              </a:rPr>
              <a:t>21</a:t>
            </a:r>
            <a:r>
              <a:rPr lang="en-US" altLang="zh-TW" dirty="0">
                <a:solidFill>
                  <a:srgbClr val="7030A0"/>
                </a:solidFill>
                <a:latin typeface="標楷體" panose="03000509000000000000" pitchFamily="65" charset="-120"/>
                <a:ea typeface="標楷體" panose="03000509000000000000" pitchFamily="65" charset="-120"/>
              </a:rPr>
              <a:t/>
            </a:r>
            <a:br>
              <a:rPr lang="en-US" altLang="zh-TW" dirty="0">
                <a:solidFill>
                  <a:srgbClr val="7030A0"/>
                </a:solidFill>
                <a:latin typeface="標楷體" panose="03000509000000000000" pitchFamily="65" charset="-120"/>
                <a:ea typeface="標楷體" panose="03000509000000000000" pitchFamily="65" charset="-120"/>
              </a:rPr>
            </a:br>
            <a:r>
              <a:rPr lang="en-US" altLang="zh-TW" dirty="0"/>
              <a:t/>
            </a:r>
            <a:br>
              <a:rPr lang="en-US" altLang="zh-TW" dirty="0"/>
            </a:br>
            <a:endParaRPr lang="zh-TW" altLang="en-US" dirty="0"/>
          </a:p>
        </p:txBody>
      </p:sp>
    </p:spTree>
    <p:extLst>
      <p:ext uri="{BB962C8B-B14F-4D97-AF65-F5344CB8AC3E}">
        <p14:creationId xmlns:p14="http://schemas.microsoft.com/office/powerpoint/2010/main" val="3619959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a:xfrm>
            <a:off x="4295776" y="2276475"/>
            <a:ext cx="5688013" cy="1612900"/>
          </a:xfrm>
        </p:spPr>
        <p:txBody>
          <a:bodyPr rtlCol="0">
            <a:normAutofit fontScale="90000"/>
          </a:bodyPr>
          <a:lstStyle/>
          <a:p>
            <a:pPr defTabSz="914400" eaLnBrk="1" hangingPunct="1">
              <a:defRPr/>
            </a:pPr>
            <a:r>
              <a:rPr lang="en-US" altLang="zh-TW" dirty="0"/>
              <a:t/>
            </a:r>
            <a:br>
              <a:rPr lang="en-US" altLang="zh-TW" dirty="0"/>
            </a:br>
            <a:r>
              <a:rPr lang="en-US" altLang="zh-TW" dirty="0"/>
              <a:t/>
            </a:r>
            <a:br>
              <a:rPr lang="en-US" altLang="zh-TW" dirty="0"/>
            </a:br>
            <a:r>
              <a:rPr lang="en-US" altLang="zh-TW" dirty="0"/>
              <a:t/>
            </a:r>
            <a:br>
              <a:rPr lang="en-US" altLang="zh-TW" dirty="0"/>
            </a:br>
            <a:r>
              <a:rPr lang="en-US" altLang="zh-TW" dirty="0"/>
              <a:t/>
            </a:r>
            <a:br>
              <a:rPr lang="en-US" altLang="zh-TW" dirty="0"/>
            </a:br>
            <a:r>
              <a:rPr lang="zh-TW" altLang="en-US" sz="4400" spc="-50" dirty="0">
                <a:solidFill>
                  <a:schemeClr val="accent5">
                    <a:lumMod val="50000"/>
                  </a:schemeClr>
                </a:solidFill>
                <a:latin typeface="華康儷中黑" panose="020B0509000000000000" pitchFamily="49" charset="-120"/>
                <a:ea typeface="華康儷中黑" panose="020B0509000000000000" pitchFamily="49" charset="-120"/>
              </a:rPr>
              <a:t>請假注意事項</a:t>
            </a:r>
            <a:r>
              <a:rPr lang="en-US" altLang="zh-TW" sz="3600" spc="-50" dirty="0">
                <a:solidFill>
                  <a:srgbClr val="0070C0"/>
                </a:solidFill>
                <a:latin typeface="華康儷中黑" panose="020B0509000000000000" pitchFamily="49" charset="-120"/>
                <a:ea typeface="華康儷中黑" panose="020B0509000000000000" pitchFamily="49" charset="-120"/>
              </a:rPr>
              <a:t/>
            </a:r>
            <a:br>
              <a:rPr lang="en-US" altLang="zh-TW" sz="3600" spc="-50" dirty="0">
                <a:solidFill>
                  <a:srgbClr val="0070C0"/>
                </a:solidFill>
                <a:latin typeface="華康儷中黑" panose="020B0509000000000000" pitchFamily="49" charset="-120"/>
                <a:ea typeface="華康儷中黑" panose="020B0509000000000000" pitchFamily="49" charset="-120"/>
              </a:rPr>
            </a:br>
            <a:r>
              <a:rPr lang="en-US" altLang="zh-TW" sz="3100" spc="-50" dirty="0">
                <a:solidFill>
                  <a:srgbClr val="FF0000"/>
                </a:solidFill>
                <a:latin typeface="華康儷中黑" panose="020B0509000000000000" pitchFamily="49" charset="-120"/>
                <a:ea typeface="華康儷中黑" panose="020B0509000000000000" pitchFamily="49" charset="-120"/>
              </a:rPr>
              <a:t>◎</a:t>
            </a:r>
            <a:r>
              <a:rPr lang="zh-TW" altLang="en-US" sz="3100" spc="-50" dirty="0">
                <a:solidFill>
                  <a:srgbClr val="FF0000"/>
                </a:solidFill>
                <a:latin typeface="華康儷中黑" panose="020B0509000000000000" pitchFamily="49" charset="-120"/>
                <a:ea typeface="華康儷中黑" panose="020B0509000000000000" pitchFamily="49" charset="-120"/>
              </a:rPr>
              <a:t>事假請假原因必須和學生相關</a:t>
            </a:r>
            <a:r>
              <a:rPr lang="en-US" altLang="zh-TW" sz="3100" spc="-50" dirty="0">
                <a:solidFill>
                  <a:srgbClr val="FF0000"/>
                </a:solidFill>
                <a:latin typeface="華康儷中黑" panose="020B0509000000000000" pitchFamily="49" charset="-120"/>
                <a:ea typeface="華康儷中黑" panose="020B0509000000000000" pitchFamily="49" charset="-120"/>
              </a:rPr>
              <a:t/>
            </a:r>
            <a:br>
              <a:rPr lang="en-US" altLang="zh-TW" sz="3100" spc="-50" dirty="0">
                <a:solidFill>
                  <a:srgbClr val="FF0000"/>
                </a:solidFill>
                <a:latin typeface="華康儷中黑" panose="020B0509000000000000" pitchFamily="49" charset="-120"/>
                <a:ea typeface="華康儷中黑" panose="020B0509000000000000" pitchFamily="49" charset="-120"/>
              </a:rPr>
            </a:br>
            <a:r>
              <a:rPr lang="en-US" altLang="zh-TW" sz="3100" spc="-50" dirty="0">
                <a:solidFill>
                  <a:schemeClr val="accent2">
                    <a:lumMod val="75000"/>
                  </a:schemeClr>
                </a:solidFill>
                <a:latin typeface="華康儷中黑" panose="020B0509000000000000" pitchFamily="49" charset="-120"/>
                <a:ea typeface="華康儷中黑" panose="020B0509000000000000" pitchFamily="49" charset="-120"/>
              </a:rPr>
              <a:t>◎</a:t>
            </a:r>
            <a:r>
              <a:rPr lang="zh-TW" altLang="en-US" sz="3100" spc="-50" dirty="0">
                <a:solidFill>
                  <a:schemeClr val="accent2">
                    <a:lumMod val="75000"/>
                  </a:schemeClr>
                </a:solidFill>
                <a:latin typeface="華康儷中黑" panose="020B0509000000000000" pitchFamily="49" charset="-120"/>
                <a:ea typeface="華康儷中黑" panose="020B0509000000000000" pitchFamily="49" charset="-120"/>
              </a:rPr>
              <a:t>連續三天以上要送紙本假單</a:t>
            </a:r>
            <a:r>
              <a:rPr lang="en-US" altLang="zh-TW" sz="3100" spc="-50" dirty="0">
                <a:solidFill>
                  <a:schemeClr val="accent2">
                    <a:lumMod val="75000"/>
                  </a:schemeClr>
                </a:solidFill>
                <a:latin typeface="華康儷中黑" panose="020B0509000000000000" pitchFamily="49" charset="-120"/>
                <a:ea typeface="華康儷中黑" panose="020B0509000000000000" pitchFamily="49" charset="-120"/>
              </a:rPr>
              <a:t/>
            </a:r>
            <a:br>
              <a:rPr lang="en-US" altLang="zh-TW" sz="3100" spc="-50" dirty="0">
                <a:solidFill>
                  <a:schemeClr val="accent2">
                    <a:lumMod val="75000"/>
                  </a:schemeClr>
                </a:solidFill>
                <a:latin typeface="華康儷中黑" panose="020B0509000000000000" pitchFamily="49" charset="-120"/>
                <a:ea typeface="華康儷中黑" panose="020B0509000000000000" pitchFamily="49" charset="-120"/>
              </a:rPr>
            </a:br>
            <a:r>
              <a:rPr lang="en-US" altLang="zh-TW" sz="3100" spc="-50" dirty="0">
                <a:solidFill>
                  <a:srgbClr val="00B050"/>
                </a:solidFill>
                <a:latin typeface="華康儷中黑" panose="020B0509000000000000" pitchFamily="49" charset="-120"/>
                <a:ea typeface="華康儷中黑" panose="020B0509000000000000" pitchFamily="49" charset="-120"/>
              </a:rPr>
              <a:t>◎</a:t>
            </a:r>
            <a:r>
              <a:rPr lang="zh-TW" altLang="en-US" sz="3100" spc="-50" dirty="0">
                <a:solidFill>
                  <a:srgbClr val="00B050"/>
                </a:solidFill>
                <a:latin typeface="華康儷中黑" panose="020B0509000000000000" pitchFamily="49" charset="-120"/>
                <a:ea typeface="華康儷中黑" panose="020B0509000000000000" pitchFamily="49" charset="-120"/>
              </a:rPr>
              <a:t>沒有請假，老師也連繫不上，則構成曠課</a:t>
            </a:r>
            <a:r>
              <a:rPr lang="en-US" altLang="zh-TW" sz="3100" spc="-50" dirty="0">
                <a:solidFill>
                  <a:srgbClr val="00B050"/>
                </a:solidFill>
                <a:latin typeface="華康儷中黑" panose="020B0509000000000000" pitchFamily="49" charset="-120"/>
                <a:ea typeface="華康儷中黑" panose="020B0509000000000000" pitchFamily="49" charset="-120"/>
              </a:rPr>
              <a:t/>
            </a:r>
            <a:br>
              <a:rPr lang="en-US" altLang="zh-TW" sz="3100" spc="-50" dirty="0">
                <a:solidFill>
                  <a:srgbClr val="00B050"/>
                </a:solidFill>
                <a:latin typeface="華康儷中黑" panose="020B0509000000000000" pitchFamily="49" charset="-120"/>
                <a:ea typeface="華康儷中黑" panose="020B0509000000000000" pitchFamily="49" charset="-120"/>
              </a:rPr>
            </a:br>
            <a:r>
              <a:rPr lang="en-US" altLang="zh-TW" sz="3100" spc="-50" dirty="0">
                <a:solidFill>
                  <a:srgbClr val="7030A0"/>
                </a:solidFill>
                <a:latin typeface="華康儷中黑" panose="020B0509000000000000" pitchFamily="49" charset="-120"/>
                <a:ea typeface="華康儷中黑" panose="020B0509000000000000" pitchFamily="49" charset="-120"/>
              </a:rPr>
              <a:t>◎</a:t>
            </a:r>
            <a:r>
              <a:rPr lang="zh-TW" altLang="en-US" sz="3100" spc="-50" dirty="0">
                <a:solidFill>
                  <a:srgbClr val="7030A0"/>
                </a:solidFill>
                <a:latin typeface="華康儷中黑" panose="020B0509000000000000" pitchFamily="49" charset="-120"/>
                <a:ea typeface="華康儷中黑" panose="020B0509000000000000" pitchFamily="49" charset="-120"/>
              </a:rPr>
              <a:t>疫情期間，發燒、感冒症狀、腹瀉、嗅味覺異常請不要到校，不計病假。</a:t>
            </a:r>
            <a:r>
              <a:rPr lang="en-US" altLang="zh-TW" sz="3100" spc="-50" dirty="0">
                <a:solidFill>
                  <a:srgbClr val="7030A0"/>
                </a:solidFill>
                <a:latin typeface="華康儷中黑" panose="020B0509000000000000" pitchFamily="49" charset="-120"/>
                <a:ea typeface="華康儷中黑" panose="020B0509000000000000" pitchFamily="49" charset="-120"/>
              </a:rPr>
              <a:t/>
            </a:r>
            <a:br>
              <a:rPr lang="en-US" altLang="zh-TW" sz="3100" spc="-50" dirty="0">
                <a:solidFill>
                  <a:srgbClr val="7030A0"/>
                </a:solidFill>
                <a:latin typeface="華康儷中黑" panose="020B0509000000000000" pitchFamily="49" charset="-120"/>
                <a:ea typeface="華康儷中黑" panose="020B0509000000000000" pitchFamily="49" charset="-120"/>
              </a:rPr>
            </a:br>
            <a:r>
              <a:rPr lang="en-US" altLang="zh-TW" sz="3100" spc="-50" dirty="0">
                <a:solidFill>
                  <a:schemeClr val="accent4"/>
                </a:solidFill>
                <a:latin typeface="華康儷中黑" panose="020B0509000000000000" pitchFamily="49" charset="-120"/>
                <a:ea typeface="華康儷中黑" panose="020B0509000000000000" pitchFamily="49" charset="-120"/>
              </a:rPr>
              <a:t>◎</a:t>
            </a:r>
            <a:r>
              <a:rPr lang="zh-TW" altLang="en-US" sz="3100" spc="-50" dirty="0">
                <a:solidFill>
                  <a:schemeClr val="accent4"/>
                </a:solidFill>
                <a:latin typeface="華康儷中黑" panose="020B0509000000000000" pitchFamily="49" charset="-120"/>
                <a:ea typeface="華康儷中黑" panose="020B0509000000000000" pitchFamily="49" charset="-120"/>
              </a:rPr>
              <a:t>防疫假相關說明及游泳課下水規範請詳閱推播公告</a:t>
            </a:r>
            <a:r>
              <a:rPr lang="en-US" altLang="zh-TW" dirty="0"/>
              <a:t/>
            </a:r>
            <a:br>
              <a:rPr lang="en-US" altLang="zh-TW" dirty="0"/>
            </a:br>
            <a:endParaRPr lang="zh-TW" altLang="en-US" dirty="0"/>
          </a:p>
        </p:txBody>
      </p:sp>
    </p:spTree>
    <p:extLst>
      <p:ext uri="{BB962C8B-B14F-4D97-AF65-F5344CB8AC3E}">
        <p14:creationId xmlns:p14="http://schemas.microsoft.com/office/powerpoint/2010/main" val="3017143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a:xfrm>
            <a:off x="3071814" y="1989138"/>
            <a:ext cx="6696075" cy="1612900"/>
          </a:xfrm>
        </p:spPr>
        <p:txBody>
          <a:bodyPr rtlCol="0">
            <a:normAutofit fontScale="90000"/>
          </a:bodyPr>
          <a:lstStyle/>
          <a:p>
            <a:pPr defTabSz="914400" eaLnBrk="1" hangingPunct="1">
              <a:defRPr/>
            </a:pPr>
            <a:r>
              <a:rPr lang="en-US" altLang="zh-TW" dirty="0"/>
              <a:t/>
            </a:r>
            <a:br>
              <a:rPr lang="en-US" altLang="zh-TW" dirty="0"/>
            </a:br>
            <a:r>
              <a:rPr lang="en-US" altLang="zh-TW" dirty="0"/>
              <a:t/>
            </a:r>
            <a:br>
              <a:rPr lang="en-US" altLang="zh-TW" dirty="0"/>
            </a:br>
            <a:r>
              <a:rPr lang="en-US" altLang="zh-TW" dirty="0"/>
              <a:t/>
            </a:r>
            <a:br>
              <a:rPr lang="en-US" altLang="zh-TW" dirty="0"/>
            </a:br>
            <a:r>
              <a:rPr lang="en-US" altLang="zh-TW" dirty="0"/>
              <a:t/>
            </a:r>
            <a:br>
              <a:rPr lang="en-US" altLang="zh-TW" dirty="0"/>
            </a:br>
            <a:r>
              <a:rPr lang="zh-TW" altLang="en-US" sz="4400" spc="-50" dirty="0">
                <a:solidFill>
                  <a:schemeClr val="accent5">
                    <a:lumMod val="50000"/>
                  </a:schemeClr>
                </a:solidFill>
                <a:latin typeface="華康儷中黑" panose="020B0509000000000000" pitchFamily="49" charset="-120"/>
                <a:ea typeface="華康儷中黑" panose="020B0509000000000000" pitchFamily="49" charset="-120"/>
              </a:rPr>
              <a:t>門禁管理</a:t>
            </a:r>
            <a:r>
              <a:rPr lang="en-US" altLang="zh-TW" sz="3600" spc="-50" dirty="0">
                <a:solidFill>
                  <a:srgbClr val="0070C0"/>
                </a:solidFill>
                <a:latin typeface="華康儷中黑" panose="020B0509000000000000" pitchFamily="49" charset="-120"/>
                <a:ea typeface="華康儷中黑" panose="020B0509000000000000" pitchFamily="49" charset="-120"/>
              </a:rPr>
              <a:t/>
            </a:r>
            <a:br>
              <a:rPr lang="en-US" altLang="zh-TW" sz="3600" spc="-50" dirty="0">
                <a:solidFill>
                  <a:srgbClr val="0070C0"/>
                </a:solidFill>
                <a:latin typeface="華康儷中黑" panose="020B0509000000000000" pitchFamily="49" charset="-120"/>
                <a:ea typeface="華康儷中黑" panose="020B0509000000000000" pitchFamily="49" charset="-120"/>
              </a:rPr>
            </a:br>
            <a:r>
              <a:rPr lang="en-US" altLang="zh-TW" sz="3600" spc="-50" dirty="0">
                <a:solidFill>
                  <a:srgbClr val="FF0000"/>
                </a:solidFill>
                <a:latin typeface="華康儷中黑" panose="020B0509000000000000" pitchFamily="49" charset="-120"/>
                <a:ea typeface="華康儷中黑" panose="020B0509000000000000" pitchFamily="49" charset="-120"/>
              </a:rPr>
              <a:t>◎6:00-18:00</a:t>
            </a:r>
            <a:r>
              <a:rPr lang="zh-TW" altLang="en-US" sz="3600" spc="-50" dirty="0">
                <a:solidFill>
                  <a:srgbClr val="FF0000"/>
                </a:solidFill>
                <a:latin typeface="華康儷中黑" panose="020B0509000000000000" pitchFamily="49" charset="-120"/>
                <a:ea typeface="華康儷中黑" panose="020B0509000000000000" pitchFamily="49" charset="-120"/>
              </a:rPr>
              <a:t>請勿進入本校</a:t>
            </a:r>
            <a:r>
              <a:rPr lang="en-US" altLang="zh-TW" sz="3600" spc="-50" dirty="0">
                <a:solidFill>
                  <a:srgbClr val="FF0000"/>
                </a:solidFill>
                <a:latin typeface="華康儷中黑" panose="020B0509000000000000" pitchFamily="49" charset="-120"/>
                <a:ea typeface="華康儷中黑" panose="020B0509000000000000" pitchFamily="49" charset="-120"/>
              </a:rPr>
              <a:t/>
            </a:r>
            <a:br>
              <a:rPr lang="en-US" altLang="zh-TW" sz="3600" spc="-50" dirty="0">
                <a:solidFill>
                  <a:srgbClr val="FF0000"/>
                </a:solidFill>
                <a:latin typeface="華康儷中黑" panose="020B0509000000000000" pitchFamily="49" charset="-120"/>
                <a:ea typeface="華康儷中黑" panose="020B0509000000000000" pitchFamily="49" charset="-120"/>
              </a:rPr>
            </a:br>
            <a: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t>◎</a:t>
            </a:r>
            <a:r>
              <a:rPr lang="zh-TW" altLang="en-US" sz="3600" spc="-50" dirty="0">
                <a:solidFill>
                  <a:schemeClr val="accent2">
                    <a:lumMod val="75000"/>
                  </a:schemeClr>
                </a:solidFill>
                <a:latin typeface="華康儷中黑" panose="020B0509000000000000" pitchFamily="49" charset="-120"/>
                <a:ea typeface="華康儷中黑" panose="020B0509000000000000" pitchFamily="49" charset="-120"/>
              </a:rPr>
              <a:t>上下學在校外接送，不可進入校園</a:t>
            </a:r>
            <a: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t/>
            </a:r>
            <a:b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br>
            <a:r>
              <a:rPr lang="en-US" altLang="zh-TW" sz="3600" spc="-50" dirty="0">
                <a:solidFill>
                  <a:srgbClr val="00B050"/>
                </a:solidFill>
                <a:latin typeface="華康儷中黑" panose="020B0509000000000000" pitchFamily="49" charset="-120"/>
                <a:ea typeface="華康儷中黑" panose="020B0509000000000000" pitchFamily="49" charset="-120"/>
              </a:rPr>
              <a:t>◎</a:t>
            </a:r>
            <a:r>
              <a:rPr lang="zh-TW" altLang="en-US" sz="3600" spc="-50" dirty="0">
                <a:solidFill>
                  <a:srgbClr val="00B050"/>
                </a:solidFill>
                <a:latin typeface="華康儷中黑" panose="020B0509000000000000" pitchFamily="49" charset="-120"/>
                <a:ea typeface="華康儷中黑" panose="020B0509000000000000" pitchFamily="49" charset="-120"/>
              </a:rPr>
              <a:t>需要轉交物品，請洽警衛室</a:t>
            </a:r>
            <a:r>
              <a:rPr lang="en-US" altLang="zh-TW" sz="3600" spc="-50" dirty="0">
                <a:solidFill>
                  <a:srgbClr val="00B050"/>
                </a:solidFill>
                <a:latin typeface="華康儷中黑" panose="020B0509000000000000" pitchFamily="49" charset="-120"/>
                <a:ea typeface="華康儷中黑" panose="020B0509000000000000" pitchFamily="49" charset="-120"/>
              </a:rPr>
              <a:t/>
            </a:r>
            <a:br>
              <a:rPr lang="en-US" altLang="zh-TW" sz="3600" spc="-50" dirty="0">
                <a:solidFill>
                  <a:srgbClr val="00B050"/>
                </a:solidFill>
                <a:latin typeface="華康儷中黑" panose="020B0509000000000000" pitchFamily="49" charset="-120"/>
                <a:ea typeface="華康儷中黑" panose="020B0509000000000000" pitchFamily="49" charset="-120"/>
              </a:rPr>
            </a:br>
            <a:r>
              <a:rPr lang="en-US" altLang="zh-TW" sz="3600" spc="-50" dirty="0">
                <a:solidFill>
                  <a:srgbClr val="7030A0"/>
                </a:solidFill>
                <a:latin typeface="華康儷中黑" panose="020B0509000000000000" pitchFamily="49" charset="-120"/>
                <a:ea typeface="華康儷中黑" panose="020B0509000000000000" pitchFamily="49" charset="-120"/>
              </a:rPr>
              <a:t>◎</a:t>
            </a:r>
            <a:r>
              <a:rPr lang="zh-TW" altLang="en-US" sz="3600" spc="-50" dirty="0">
                <a:solidFill>
                  <a:srgbClr val="7030A0"/>
                </a:solidFill>
                <a:latin typeface="華康儷中黑" panose="020B0509000000000000" pitchFamily="49" charset="-120"/>
                <a:ea typeface="華康儷中黑" panose="020B0509000000000000" pitchFamily="49" charset="-120"/>
              </a:rPr>
              <a:t>有事找老師或學生，請洽警衛室</a:t>
            </a:r>
            <a:r>
              <a:rPr lang="en-US" altLang="zh-TW" dirty="0"/>
              <a:t/>
            </a:r>
            <a:br>
              <a:rPr lang="en-US" altLang="zh-TW" dirty="0"/>
            </a:br>
            <a:endParaRPr lang="zh-TW" altLang="en-US" dirty="0"/>
          </a:p>
        </p:txBody>
      </p:sp>
    </p:spTree>
    <p:extLst>
      <p:ext uri="{BB962C8B-B14F-4D97-AF65-F5344CB8AC3E}">
        <p14:creationId xmlns:p14="http://schemas.microsoft.com/office/powerpoint/2010/main" val="8040391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23592" y="980729"/>
            <a:ext cx="7056784" cy="1323439"/>
          </a:xfrm>
          <a:prstGeom prst="rect">
            <a:avLst/>
          </a:prstGeom>
          <a:noFill/>
          <a:ln>
            <a:solidFill>
              <a:schemeClr val="bg1"/>
            </a:solidFill>
          </a:ln>
        </p:spPr>
        <p:txBody>
          <a:bodyPr>
            <a:spAutoFit/>
          </a:bodyPr>
          <a:lstStyle/>
          <a:p>
            <a:pPr algn="ctr" defTabSz="449263" eaLnBrk="0" fontAlgn="base" hangingPunct="0">
              <a:spcBef>
                <a:spcPct val="0"/>
              </a:spcBef>
              <a:spcAft>
                <a:spcPct val="0"/>
              </a:spcAft>
              <a:buClrTx/>
              <a:defRPr/>
            </a:pPr>
            <a:r>
              <a:rPr lang="zh-TW" altLang="en-US" sz="8000" b="1" kern="120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Arial" panose="020B0604020202020204" pitchFamily="34" charset="0"/>
                <a:ea typeface="新細明體" panose="02020500000000000000" pitchFamily="18" charset="-120"/>
                <a:cs typeface="+mn-cs"/>
              </a:rPr>
              <a:t>上下學路線</a:t>
            </a:r>
          </a:p>
        </p:txBody>
      </p:sp>
      <p:pic>
        <p:nvPicPr>
          <p:cNvPr id="9219"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2636839"/>
            <a:ext cx="56896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096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pPr eaLnBrk="1" hangingPunct="1"/>
            <a:endParaRPr lang="zh-TW" altLang="en-US"/>
          </a:p>
        </p:txBody>
      </p:sp>
      <p:sp>
        <p:nvSpPr>
          <p:cNvPr id="10243" name="文字方塊 1"/>
          <p:cNvSpPr txBox="1">
            <a:spLocks noChangeArrowheads="1"/>
          </p:cNvSpPr>
          <p:nvPr/>
        </p:nvSpPr>
        <p:spPr bwMode="auto">
          <a:xfrm>
            <a:off x="4800600" y="5949951"/>
            <a:ext cx="3671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eaLnBrk="0" fontAlgn="base" hangingPunct="0">
              <a:spcBef>
                <a:spcPct val="0"/>
              </a:spcBef>
              <a:spcAft>
                <a:spcPct val="0"/>
              </a:spcAft>
              <a:buClrTx/>
            </a:pPr>
            <a:r>
              <a:rPr lang="zh-TW" altLang="en-US" sz="4800" kern="1200">
                <a:solidFill>
                  <a:srgbClr val="FF0000"/>
                </a:solidFill>
                <a:latin typeface="華康儷粗黑" panose="020B0709000000000000" pitchFamily="49" charset="-120"/>
                <a:ea typeface="華康儷粗黑" panose="020B0709000000000000" pitchFamily="49" charset="-120"/>
                <a:cs typeface="+mn-cs"/>
              </a:rPr>
              <a:t>上學路線</a:t>
            </a:r>
          </a:p>
        </p:txBody>
      </p:sp>
      <p:pic>
        <p:nvPicPr>
          <p:cNvPr id="10244"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6226" y="188914"/>
            <a:ext cx="9007475"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6747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150877a0ea5_0_0"/>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14" name="Google Shape;114;g150877a0ea5_0_0"/>
          <p:cNvSpPr txBox="1">
            <a:spLocks noGrp="1"/>
          </p:cNvSpPr>
          <p:nvPr>
            <p:ph type="body" idx="1"/>
          </p:nvPr>
        </p:nvSpPr>
        <p:spPr>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15" name="Google Shape;115;g150877a0ea5_0_0"/>
          <p:cNvPicPr preferRelativeResize="0"/>
          <p:nvPr/>
        </p:nvPicPr>
        <p:blipFill rotWithShape="1">
          <a:blip r:embed="rId3">
            <a:alphaModFix/>
          </a:blip>
          <a:srcRect/>
          <a:stretch/>
        </p:blipFill>
        <p:spPr>
          <a:xfrm>
            <a:off x="0" y="-299358"/>
            <a:ext cx="12192000" cy="7439300"/>
          </a:xfrm>
          <a:prstGeom prst="rect">
            <a:avLst/>
          </a:prstGeom>
          <a:noFill/>
          <a:ln>
            <a:noFill/>
          </a:ln>
        </p:spPr>
      </p:pic>
      <p:pic>
        <p:nvPicPr>
          <p:cNvPr id="116" name="Google Shape;116;g150877a0ea5_0_0"/>
          <p:cNvPicPr preferRelativeResize="0"/>
          <p:nvPr/>
        </p:nvPicPr>
        <p:blipFill rotWithShape="1">
          <a:blip r:embed="rId4">
            <a:alphaModFix/>
          </a:blip>
          <a:srcRect/>
          <a:stretch/>
        </p:blipFill>
        <p:spPr>
          <a:xfrm>
            <a:off x="1540773" y="-75502"/>
            <a:ext cx="9626469" cy="6862197"/>
          </a:xfrm>
          <a:prstGeom prst="rect">
            <a:avLst/>
          </a:prstGeom>
          <a:noFill/>
          <a:ln>
            <a:noFill/>
          </a:ln>
        </p:spPr>
      </p:pic>
      <p:pic>
        <p:nvPicPr>
          <p:cNvPr id="117" name="Google Shape;117;g150877a0ea5_0_0"/>
          <p:cNvPicPr preferRelativeResize="0"/>
          <p:nvPr/>
        </p:nvPicPr>
        <p:blipFill rotWithShape="1">
          <a:blip r:embed="rId5">
            <a:alphaModFix/>
          </a:blip>
          <a:srcRect/>
          <a:stretch/>
        </p:blipFill>
        <p:spPr>
          <a:xfrm>
            <a:off x="295275" y="4833937"/>
            <a:ext cx="1067820" cy="1738312"/>
          </a:xfrm>
          <a:prstGeom prst="rect">
            <a:avLst/>
          </a:prstGeom>
          <a:noFill/>
          <a:ln>
            <a:noFill/>
          </a:ln>
        </p:spPr>
      </p:pic>
      <p:pic>
        <p:nvPicPr>
          <p:cNvPr id="118" name="Google Shape;118;g150877a0ea5_0_0"/>
          <p:cNvPicPr preferRelativeResize="0"/>
          <p:nvPr/>
        </p:nvPicPr>
        <p:blipFill rotWithShape="1">
          <a:blip r:embed="rId6">
            <a:alphaModFix/>
          </a:blip>
          <a:srcRect/>
          <a:stretch/>
        </p:blipFill>
        <p:spPr>
          <a:xfrm>
            <a:off x="177679" y="267770"/>
            <a:ext cx="1185416" cy="1135327"/>
          </a:xfrm>
          <a:prstGeom prst="rect">
            <a:avLst/>
          </a:prstGeom>
          <a:noFill/>
          <a:ln>
            <a:noFill/>
          </a:ln>
        </p:spPr>
      </p:pic>
      <p:pic>
        <p:nvPicPr>
          <p:cNvPr id="119" name="Google Shape;119;g150877a0ea5_0_0"/>
          <p:cNvPicPr preferRelativeResize="0"/>
          <p:nvPr/>
        </p:nvPicPr>
        <p:blipFill rotWithShape="1">
          <a:blip r:embed="rId7">
            <a:alphaModFix/>
          </a:blip>
          <a:srcRect/>
          <a:stretch/>
        </p:blipFill>
        <p:spPr>
          <a:xfrm>
            <a:off x="9156587" y="2372147"/>
            <a:ext cx="2818464" cy="1719263"/>
          </a:xfrm>
          <a:prstGeom prst="rect">
            <a:avLst/>
          </a:prstGeom>
          <a:noFill/>
          <a:ln>
            <a:noFill/>
          </a:ln>
        </p:spPr>
      </p:pic>
      <p:sp>
        <p:nvSpPr>
          <p:cNvPr id="120" name="Google Shape;120;g150877a0ea5_0_0"/>
          <p:cNvSpPr txBox="1"/>
          <p:nvPr/>
        </p:nvSpPr>
        <p:spPr>
          <a:xfrm>
            <a:off x="838200" y="1477075"/>
            <a:ext cx="10371000" cy="350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7200">
                <a:solidFill>
                  <a:schemeClr val="dk1"/>
                </a:solidFill>
                <a:latin typeface="DFKai-SB"/>
                <a:ea typeface="DFKai-SB"/>
                <a:cs typeface="DFKai-SB"/>
                <a:sym typeface="DFKai-SB"/>
              </a:rPr>
              <a:t>教務處報告</a:t>
            </a:r>
            <a:endParaRPr sz="7200">
              <a:solidFill>
                <a:schemeClr val="dk1"/>
              </a:solidFill>
              <a:latin typeface="DFKai-SB"/>
              <a:ea typeface="DFKai-SB"/>
              <a:cs typeface="DFKai-SB"/>
              <a:sym typeface="DFKai-SB"/>
            </a:endParaRPr>
          </a:p>
          <a:p>
            <a:pPr marL="0" lvl="0" indent="0" algn="ctr" rtl="0">
              <a:spcBef>
                <a:spcPts val="0"/>
              </a:spcBef>
              <a:spcAft>
                <a:spcPts val="0"/>
              </a:spcAft>
              <a:buNone/>
            </a:pPr>
            <a:endParaRPr sz="7200">
              <a:solidFill>
                <a:schemeClr val="dk1"/>
              </a:solidFill>
              <a:latin typeface="DFKai-SB"/>
              <a:ea typeface="DFKai-SB"/>
              <a:cs typeface="DFKai-SB"/>
              <a:sym typeface="DFKai-SB"/>
            </a:endParaRPr>
          </a:p>
          <a:p>
            <a:pPr marL="0" lvl="0" indent="0" algn="ctr" rtl="0">
              <a:spcBef>
                <a:spcPts val="0"/>
              </a:spcBef>
              <a:spcAft>
                <a:spcPts val="0"/>
              </a:spcAft>
              <a:buNone/>
            </a:pPr>
            <a:r>
              <a:rPr lang="zh-TW" sz="7200">
                <a:solidFill>
                  <a:schemeClr val="dk1"/>
                </a:solidFill>
                <a:latin typeface="DFKai-SB"/>
                <a:ea typeface="DFKai-SB"/>
                <a:cs typeface="DFKai-SB"/>
                <a:sym typeface="DFKai-SB"/>
              </a:rPr>
              <a:t>顧翠琴   主任</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2420938" y="0"/>
            <a:ext cx="7770812" cy="1468438"/>
          </a:xfrm>
        </p:spPr>
        <p:txBody>
          <a:bodyPr/>
          <a:lstStyle/>
          <a:p>
            <a:pPr eaLnBrk="1" hangingPunct="1"/>
            <a:r>
              <a:rPr lang="zh-TW" altLang="en-US" sz="4400">
                <a:solidFill>
                  <a:srgbClr val="C00000"/>
                </a:solidFill>
                <a:latin typeface="華康儷中黑" panose="020B0509000000000000" pitchFamily="49" charset="-120"/>
                <a:ea typeface="華康儷中黑" panose="020B0509000000000000" pitchFamily="49" charset="-120"/>
              </a:rPr>
              <a:t>深美街</a:t>
            </a:r>
            <a:r>
              <a:rPr lang="en-US" altLang="zh-TW" sz="4400">
                <a:solidFill>
                  <a:srgbClr val="C00000"/>
                </a:solidFill>
                <a:latin typeface="華康儷中黑" panose="020B0509000000000000" pitchFamily="49" charset="-120"/>
                <a:ea typeface="華康儷中黑" panose="020B0509000000000000" pitchFamily="49" charset="-120"/>
              </a:rPr>
              <a:t>200</a:t>
            </a:r>
            <a:r>
              <a:rPr lang="zh-TW" altLang="en-US" sz="4400">
                <a:solidFill>
                  <a:srgbClr val="C00000"/>
                </a:solidFill>
                <a:latin typeface="華康儷中黑" panose="020B0509000000000000" pitchFamily="49" charset="-120"/>
                <a:ea typeface="華康儷中黑" panose="020B0509000000000000" pitchFamily="49" charset="-120"/>
              </a:rPr>
              <a:t>巷紅磚道</a:t>
            </a:r>
          </a:p>
        </p:txBody>
      </p:sp>
      <p:pic>
        <p:nvPicPr>
          <p:cNvPr id="11267"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1576" y="1196976"/>
            <a:ext cx="730726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5341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2208213" y="990600"/>
            <a:ext cx="7543800" cy="1054100"/>
          </a:xfrm>
        </p:spPr>
        <p:txBody>
          <a:bodyPr/>
          <a:lstStyle/>
          <a:p>
            <a:pPr eaLnBrk="1" hangingPunct="1"/>
            <a:r>
              <a:rPr lang="zh-TW" altLang="en-US" sz="4400">
                <a:solidFill>
                  <a:srgbClr val="C00000"/>
                </a:solidFill>
                <a:latin typeface="華康儷中黑" panose="020B0509000000000000" pitchFamily="49" charset="-120"/>
                <a:ea typeface="華康儷中黑" panose="020B0509000000000000" pitchFamily="49" charset="-120"/>
              </a:rPr>
              <a:t>操場入口</a:t>
            </a:r>
            <a:endParaRPr lang="zh-HK" altLang="en-US" sz="4400">
              <a:solidFill>
                <a:srgbClr val="C00000"/>
              </a:solidFill>
              <a:latin typeface="華康儷中黑" panose="020B0509000000000000" pitchFamily="49" charset="-120"/>
              <a:ea typeface="華康儷中黑" panose="020B0509000000000000" pitchFamily="49" charset="-120"/>
            </a:endParaRPr>
          </a:p>
        </p:txBody>
      </p:sp>
      <p:cxnSp>
        <p:nvCxnSpPr>
          <p:cNvPr id="9" name="直線接點 8"/>
          <p:cNvCxnSpPr/>
          <p:nvPr/>
        </p:nvCxnSpPr>
        <p:spPr>
          <a:xfrm flipH="1">
            <a:off x="7967663" y="4797425"/>
            <a:ext cx="431800" cy="863600"/>
          </a:xfrm>
          <a:prstGeom prst="line">
            <a:avLst/>
          </a:prstGeom>
          <a:ln>
            <a:solidFill>
              <a:schemeClr val="bg1"/>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2" name="直線接點 11"/>
          <p:cNvCxnSpPr/>
          <p:nvPr/>
        </p:nvCxnSpPr>
        <p:spPr>
          <a:xfrm>
            <a:off x="6218239" y="5229225"/>
            <a:ext cx="1749425" cy="431800"/>
          </a:xfrm>
          <a:prstGeom prst="line">
            <a:avLst/>
          </a:prstGeom>
          <a:ln>
            <a:solidFill>
              <a:schemeClr val="bg1"/>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直線接點 14"/>
          <p:cNvCxnSpPr/>
          <p:nvPr/>
        </p:nvCxnSpPr>
        <p:spPr>
          <a:xfrm flipH="1">
            <a:off x="2130426" y="1116014"/>
            <a:ext cx="581025" cy="3284537"/>
          </a:xfrm>
          <a:prstGeom prst="line">
            <a:avLst/>
          </a:prstGeom>
          <a:ln>
            <a:solidFill>
              <a:schemeClr val="bg1"/>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直線接點 16"/>
          <p:cNvCxnSpPr/>
          <p:nvPr/>
        </p:nvCxnSpPr>
        <p:spPr>
          <a:xfrm>
            <a:off x="2111376" y="4365625"/>
            <a:ext cx="1031875" cy="160338"/>
          </a:xfrm>
          <a:prstGeom prst="line">
            <a:avLst/>
          </a:prstGeom>
          <a:ln>
            <a:solidFill>
              <a:schemeClr val="bg1"/>
            </a:solidFill>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11"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9897" y="476672"/>
            <a:ext cx="4451781" cy="5940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6" name="內容版面配置區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74839" y="2392363"/>
            <a:ext cx="2852737" cy="3268662"/>
          </a:xfrm>
        </p:spPr>
      </p:pic>
    </p:spTree>
    <p:extLst>
      <p:ext uri="{BB962C8B-B14F-4D97-AF65-F5344CB8AC3E}">
        <p14:creationId xmlns:p14="http://schemas.microsoft.com/office/powerpoint/2010/main" val="1255270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3863975" y="404813"/>
            <a:ext cx="7886700" cy="1325562"/>
          </a:xfrm>
        </p:spPr>
        <p:txBody>
          <a:bodyPr/>
          <a:lstStyle/>
          <a:p>
            <a:pPr eaLnBrk="1" hangingPunct="1"/>
            <a:r>
              <a:rPr lang="zh-TW" altLang="en-US" sz="4400">
                <a:solidFill>
                  <a:srgbClr val="C00000"/>
                </a:solidFill>
                <a:latin typeface="華康儷中黑" panose="020B0509000000000000" pitchFamily="49" charset="-120"/>
                <a:ea typeface="華康儷中黑" panose="020B0509000000000000" pitchFamily="49" charset="-120"/>
              </a:rPr>
              <a:t>公車站牌旁邊小梯</a:t>
            </a:r>
          </a:p>
        </p:txBody>
      </p:sp>
      <p:pic>
        <p:nvPicPr>
          <p:cNvPr id="6" name="652259216.757354.mp4">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2449514" y="1844676"/>
            <a:ext cx="7304087" cy="4138613"/>
          </a:xfrm>
        </p:spPr>
      </p:pic>
    </p:spTree>
    <p:extLst>
      <p:ext uri="{BB962C8B-B14F-4D97-AF65-F5344CB8AC3E}">
        <p14:creationId xmlns:p14="http://schemas.microsoft.com/office/powerpoint/2010/main" val="2350595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4008438" y="231776"/>
            <a:ext cx="7886700" cy="1325563"/>
          </a:xfrm>
        </p:spPr>
        <p:txBody>
          <a:bodyPr/>
          <a:lstStyle/>
          <a:p>
            <a:pPr eaLnBrk="1" hangingPunct="1"/>
            <a:r>
              <a:rPr lang="zh-TW" altLang="en-US" sz="4400">
                <a:solidFill>
                  <a:srgbClr val="C00000"/>
                </a:solidFill>
                <a:latin typeface="華康儷中黑" panose="020B0509000000000000" pitchFamily="49" charset="-120"/>
                <a:ea typeface="華康儷中黑" panose="020B0509000000000000" pitchFamily="49" charset="-120"/>
              </a:rPr>
              <a:t>半戶外球場小門</a:t>
            </a:r>
          </a:p>
        </p:txBody>
      </p:sp>
      <p:pic>
        <p:nvPicPr>
          <p:cNvPr id="4" name="652261440.609753.mp4">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760539" y="1557339"/>
            <a:ext cx="8682037" cy="4918075"/>
          </a:xfrm>
        </p:spPr>
      </p:pic>
    </p:spTree>
    <p:extLst>
      <p:ext uri="{BB962C8B-B14F-4D97-AF65-F5344CB8AC3E}">
        <p14:creationId xmlns:p14="http://schemas.microsoft.com/office/powerpoint/2010/main" val="654731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a:xfrm>
            <a:off x="2855913" y="333376"/>
            <a:ext cx="7543800" cy="981075"/>
          </a:xfrm>
        </p:spPr>
        <p:txBody>
          <a:bodyPr/>
          <a:lstStyle/>
          <a:p>
            <a:pPr eaLnBrk="1" hangingPunct="1"/>
            <a:r>
              <a:rPr lang="zh-TW" altLang="en-US" sz="4400">
                <a:solidFill>
                  <a:srgbClr val="C00000"/>
                </a:solidFill>
                <a:latin typeface="華康儷中黑" panose="020B0509000000000000" pitchFamily="49" charset="-120"/>
                <a:ea typeface="華康儷中黑" panose="020B0509000000000000" pitchFamily="49" charset="-120"/>
              </a:rPr>
              <a:t>稍微走一走，不用塞路口</a:t>
            </a:r>
          </a:p>
        </p:txBody>
      </p:sp>
      <p:pic>
        <p:nvPicPr>
          <p:cNvPr id="15363" name="圖片 3"/>
          <p:cNvPicPr>
            <a:picLocks noChangeAspect="1"/>
          </p:cNvPicPr>
          <p:nvPr/>
        </p:nvPicPr>
        <p:blipFill rotWithShape="1">
          <a:blip r:embed="rId2">
            <a:extLst>
              <a:ext uri="{28A0092B-C50C-407E-A947-70E740481C1C}">
                <a14:useLocalDpi xmlns:a14="http://schemas.microsoft.com/office/drawing/2010/main" val="0"/>
              </a:ext>
            </a:extLst>
          </a:blip>
          <a:srcRect t="3284" r="12514"/>
          <a:stretch/>
        </p:blipFill>
        <p:spPr bwMode="auto">
          <a:xfrm>
            <a:off x="2103559" y="1314451"/>
            <a:ext cx="8001139" cy="509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384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pPr eaLnBrk="1" hangingPunct="1"/>
            <a:endParaRPr lang="zh-TW" altLang="en-US"/>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1" y="427038"/>
            <a:ext cx="8836025"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單箭頭接點 3"/>
          <p:cNvCxnSpPr/>
          <p:nvPr/>
        </p:nvCxnSpPr>
        <p:spPr>
          <a:xfrm>
            <a:off x="9253538" y="5229225"/>
            <a:ext cx="1090612" cy="0"/>
          </a:xfrm>
          <a:prstGeom prst="straightConnector1">
            <a:avLst/>
          </a:prstGeom>
          <a:ln w="7620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6" name="直線單箭頭接點 5"/>
          <p:cNvCxnSpPr/>
          <p:nvPr/>
        </p:nvCxnSpPr>
        <p:spPr>
          <a:xfrm flipH="1">
            <a:off x="2209800" y="4941888"/>
            <a:ext cx="827088" cy="0"/>
          </a:xfrm>
          <a:prstGeom prst="straightConnector1">
            <a:avLst/>
          </a:prstGeom>
          <a:ln w="7620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2" name="直線單箭頭接點 11"/>
          <p:cNvCxnSpPr/>
          <p:nvPr/>
        </p:nvCxnSpPr>
        <p:spPr>
          <a:xfrm flipV="1">
            <a:off x="9118600" y="115888"/>
            <a:ext cx="1588" cy="2182812"/>
          </a:xfrm>
          <a:prstGeom prst="straightConnector1">
            <a:avLst/>
          </a:prstGeom>
          <a:ln w="7620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4" name="直線單箭頭接點 13"/>
          <p:cNvCxnSpPr/>
          <p:nvPr/>
        </p:nvCxnSpPr>
        <p:spPr>
          <a:xfrm>
            <a:off x="9120188" y="3259138"/>
            <a:ext cx="0" cy="2330450"/>
          </a:xfrm>
          <a:prstGeom prst="straightConnector1">
            <a:avLst/>
          </a:prstGeom>
          <a:ln w="7620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18" name="矩形 17"/>
          <p:cNvSpPr/>
          <p:nvPr/>
        </p:nvSpPr>
        <p:spPr>
          <a:xfrm>
            <a:off x="9390064" y="1412876"/>
            <a:ext cx="358775" cy="2593975"/>
          </a:xfrm>
          <a:prstGeom prst="rect">
            <a:avLst/>
          </a:prstGeom>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algn="ctr" defTabSz="449263" eaLnBrk="0" fontAlgn="base" hangingPunct="0">
              <a:spcBef>
                <a:spcPct val="0"/>
              </a:spcBef>
              <a:spcAft>
                <a:spcPct val="0"/>
              </a:spcAft>
              <a:buClrTx/>
              <a:defRPr/>
            </a:pPr>
            <a:r>
              <a:rPr lang="zh-TW" altLang="en-US" sz="1800" b="1" kern="1200" dirty="0">
                <a:solidFill>
                  <a:prstClr val="black"/>
                </a:solidFill>
                <a:latin typeface="微軟正黑體" panose="020B0604030504040204" pitchFamily="34" charset="-120"/>
                <a:ea typeface="微軟正黑體" panose="020B0604030504040204" pitchFamily="34" charset="-120"/>
              </a:rPr>
              <a:t>家長接送區</a:t>
            </a:r>
            <a:endParaRPr lang="en-US" altLang="zh-TW" sz="1800" b="1" kern="1200" dirty="0">
              <a:solidFill>
                <a:prstClr val="black"/>
              </a:solidFill>
              <a:latin typeface="微軟正黑體" panose="020B0604030504040204" pitchFamily="34" charset="-120"/>
              <a:ea typeface="微軟正黑體" panose="020B0604030504040204" pitchFamily="34" charset="-120"/>
            </a:endParaRPr>
          </a:p>
          <a:p>
            <a:pPr algn="ctr" defTabSz="449263" eaLnBrk="0" fontAlgn="base" hangingPunct="0">
              <a:spcBef>
                <a:spcPct val="0"/>
              </a:spcBef>
              <a:spcAft>
                <a:spcPct val="0"/>
              </a:spcAft>
              <a:buClrTx/>
              <a:defRPr/>
            </a:pPr>
            <a:r>
              <a:rPr lang="en-US" altLang="zh-TW" sz="1800" b="1" kern="1200" dirty="0">
                <a:solidFill>
                  <a:prstClr val="black"/>
                </a:solidFill>
                <a:latin typeface="微軟正黑體" panose="020B0604030504040204" pitchFamily="34" charset="-120"/>
                <a:ea typeface="微軟正黑體" panose="020B0604030504040204" pitchFamily="34" charset="-120"/>
              </a:rPr>
              <a:t>︵</a:t>
            </a:r>
            <a:r>
              <a:rPr lang="zh-TW" altLang="en-US" sz="1800" b="1" kern="1200" dirty="0">
                <a:solidFill>
                  <a:prstClr val="black"/>
                </a:solidFill>
                <a:latin typeface="微軟正黑體" panose="020B0604030504040204" pitchFamily="34" charset="-120"/>
                <a:ea typeface="微軟正黑體" panose="020B0604030504040204" pitchFamily="34" charset="-120"/>
              </a:rPr>
              <a:t>放學</a:t>
            </a:r>
            <a:r>
              <a:rPr lang="en-US" altLang="zh-TW" sz="1800" b="1" kern="1200" dirty="0">
                <a:solidFill>
                  <a:prstClr val="black"/>
                </a:solidFill>
                <a:latin typeface="微軟正黑體" panose="020B0604030504040204" pitchFamily="34" charset="-120"/>
                <a:ea typeface="微軟正黑體" panose="020B0604030504040204" pitchFamily="34" charset="-120"/>
              </a:rPr>
              <a:t>︶</a:t>
            </a:r>
            <a:endParaRPr lang="zh-TW" altLang="en-US" sz="1800" b="1" kern="1200" dirty="0">
              <a:solidFill>
                <a:prstClr val="black"/>
              </a:solidFill>
              <a:latin typeface="微軟正黑體" panose="020B0604030504040204" pitchFamily="34" charset="-120"/>
              <a:ea typeface="微軟正黑體" panose="020B0604030504040204" pitchFamily="34" charset="-120"/>
            </a:endParaRPr>
          </a:p>
        </p:txBody>
      </p:sp>
      <p:sp>
        <p:nvSpPr>
          <p:cNvPr id="24" name="矩形 23"/>
          <p:cNvSpPr/>
          <p:nvPr/>
        </p:nvSpPr>
        <p:spPr>
          <a:xfrm>
            <a:off x="4994276" y="115888"/>
            <a:ext cx="3694113" cy="79216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449263" eaLnBrk="0" fontAlgn="base" hangingPunct="0">
              <a:spcBef>
                <a:spcPct val="0"/>
              </a:spcBef>
              <a:spcAft>
                <a:spcPct val="0"/>
              </a:spcAft>
              <a:buClrTx/>
              <a:defRPr/>
            </a:pPr>
            <a:endParaRPr lang="zh-TW" altLang="en-US" sz="1800" kern="1200">
              <a:solidFill>
                <a:prstClr val="black"/>
              </a:solidFill>
              <a:latin typeface="Calibri"/>
              <a:ea typeface="新細明體" panose="02020500000000000000" pitchFamily="18" charset="-120"/>
            </a:endParaRPr>
          </a:p>
        </p:txBody>
      </p:sp>
      <p:sp>
        <p:nvSpPr>
          <p:cNvPr id="25" name="矩形 24"/>
          <p:cNvSpPr/>
          <p:nvPr/>
        </p:nvSpPr>
        <p:spPr>
          <a:xfrm>
            <a:off x="4367213" y="4292600"/>
            <a:ext cx="360362" cy="52863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449263" eaLnBrk="0" fontAlgn="base" hangingPunct="0">
              <a:spcBef>
                <a:spcPct val="0"/>
              </a:spcBef>
              <a:spcAft>
                <a:spcPct val="0"/>
              </a:spcAft>
              <a:buClrTx/>
              <a:defRPr/>
            </a:pPr>
            <a:endParaRPr lang="zh-TW" altLang="en-US" sz="1800" kern="1200">
              <a:solidFill>
                <a:prstClr val="black"/>
              </a:solidFill>
              <a:latin typeface="Calibri"/>
              <a:ea typeface="新細明體" panose="02020500000000000000" pitchFamily="18" charset="-120"/>
            </a:endParaRPr>
          </a:p>
        </p:txBody>
      </p:sp>
      <p:cxnSp>
        <p:nvCxnSpPr>
          <p:cNvPr id="15" name="直線單箭頭接點 14"/>
          <p:cNvCxnSpPr/>
          <p:nvPr/>
        </p:nvCxnSpPr>
        <p:spPr>
          <a:xfrm>
            <a:off x="3036888" y="4941889"/>
            <a:ext cx="0" cy="935037"/>
          </a:xfrm>
          <a:prstGeom prst="straightConnector1">
            <a:avLst/>
          </a:prstGeom>
          <a:ln w="7620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23" name="直線單箭頭接點 22"/>
          <p:cNvCxnSpPr/>
          <p:nvPr/>
        </p:nvCxnSpPr>
        <p:spPr>
          <a:xfrm flipV="1">
            <a:off x="3036888" y="1795464"/>
            <a:ext cx="0" cy="1006475"/>
          </a:xfrm>
          <a:prstGeom prst="straightConnector1">
            <a:avLst/>
          </a:prstGeom>
          <a:ln w="7620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16397" name="文字方塊 12"/>
          <p:cNvSpPr txBox="1">
            <a:spLocks noChangeArrowheads="1"/>
          </p:cNvSpPr>
          <p:nvPr/>
        </p:nvSpPr>
        <p:spPr bwMode="auto">
          <a:xfrm>
            <a:off x="5035550" y="5838826"/>
            <a:ext cx="3671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eaLnBrk="0" fontAlgn="base" hangingPunct="0">
              <a:spcBef>
                <a:spcPct val="0"/>
              </a:spcBef>
              <a:spcAft>
                <a:spcPct val="0"/>
              </a:spcAft>
              <a:buClrTx/>
            </a:pPr>
            <a:r>
              <a:rPr lang="zh-TW" altLang="en-US" sz="4800" kern="1200">
                <a:solidFill>
                  <a:srgbClr val="FF0000"/>
                </a:solidFill>
                <a:latin typeface="華康儷粗黑" panose="020B0709000000000000" pitchFamily="49" charset="-120"/>
                <a:ea typeface="華康儷粗黑" panose="020B0709000000000000" pitchFamily="49" charset="-120"/>
                <a:cs typeface="+mn-cs"/>
              </a:rPr>
              <a:t>放學路線</a:t>
            </a:r>
          </a:p>
        </p:txBody>
      </p:sp>
    </p:spTree>
    <p:extLst>
      <p:ext uri="{BB962C8B-B14F-4D97-AF65-F5344CB8AC3E}">
        <p14:creationId xmlns:p14="http://schemas.microsoft.com/office/powerpoint/2010/main" val="1747370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標題 1"/>
          <p:cNvSpPr txBox="1">
            <a:spLocks/>
          </p:cNvSpPr>
          <p:nvPr/>
        </p:nvSpPr>
        <p:spPr>
          <a:xfrm>
            <a:off x="2351089" y="5732464"/>
            <a:ext cx="7875587" cy="573087"/>
          </a:xfrm>
          <a:prstGeom prst="rect">
            <a:avLst/>
          </a:prstGeom>
          <a:solidFill>
            <a:schemeClr val="bg1"/>
          </a:solidFill>
        </p:spPr>
        <p:txBody>
          <a:bodyPr anchor="b"/>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a:buClrTx/>
              <a:defRPr/>
            </a:pPr>
            <a:r>
              <a:rPr lang="zh-TW" altLang="en-US" sz="4400" dirty="0">
                <a:solidFill>
                  <a:srgbClr val="C00000"/>
                </a:solidFill>
                <a:latin typeface="華康儷中黑" panose="020B0509000000000000" pitchFamily="49" charset="-120"/>
                <a:ea typeface="華康儷中黑" panose="020B0509000000000000" pitchFamily="49" charset="-120"/>
              </a:rPr>
              <a:t>放學時間家長自接位置</a:t>
            </a:r>
            <a:endParaRPr lang="zh-HK" altLang="en-US" sz="4400" dirty="0">
              <a:solidFill>
                <a:srgbClr val="C00000"/>
              </a:solidFill>
              <a:latin typeface="華康儷中黑" panose="020B0509000000000000" pitchFamily="49" charset="-120"/>
              <a:ea typeface="華康儷中黑" panose="020B0509000000000000" pitchFamily="49" charset="-120"/>
            </a:endParaRPr>
          </a:p>
        </p:txBody>
      </p:sp>
      <p:pic>
        <p:nvPicPr>
          <p:cNvPr id="11" name="內容版面配置區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679" y="491793"/>
            <a:ext cx="6607554" cy="49534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435672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a:xfrm>
            <a:off x="3503613" y="1484313"/>
            <a:ext cx="6985000" cy="1612900"/>
          </a:xfrm>
        </p:spPr>
        <p:txBody>
          <a:bodyPr rtlCol="0">
            <a:normAutofit fontScale="90000"/>
          </a:bodyPr>
          <a:lstStyle/>
          <a:p>
            <a:pPr eaLnBrk="1" fontAlgn="auto" hangingPunct="1">
              <a:lnSpc>
                <a:spcPct val="150000"/>
              </a:lnSpc>
              <a:spcBef>
                <a:spcPts val="0"/>
              </a:spcBef>
              <a:spcAft>
                <a:spcPts val="0"/>
              </a:spcAft>
              <a:defRPr/>
            </a:pPr>
            <a:r>
              <a:rPr lang="en-US" altLang="zh-TW" dirty="0"/>
              <a:t/>
            </a:r>
            <a:br>
              <a:rPr lang="en-US" altLang="zh-TW" dirty="0"/>
            </a:br>
            <a:r>
              <a:rPr lang="en-US" altLang="zh-TW" dirty="0"/>
              <a:t/>
            </a:r>
            <a:br>
              <a:rPr lang="en-US" altLang="zh-TW" dirty="0"/>
            </a:br>
            <a:r>
              <a:rPr lang="en-US" altLang="zh-TW" dirty="0"/>
              <a:t/>
            </a:r>
            <a:br>
              <a:rPr lang="en-US" altLang="zh-TW" dirty="0"/>
            </a:br>
            <a:r>
              <a:rPr lang="en-US" altLang="zh-TW" dirty="0"/>
              <a:t/>
            </a:r>
            <a:br>
              <a:rPr lang="en-US" altLang="zh-TW" dirty="0"/>
            </a:br>
            <a:r>
              <a:rPr lang="zh-TW" altLang="en-US" sz="4400" spc="-50" dirty="0">
                <a:solidFill>
                  <a:schemeClr val="accent5">
                    <a:lumMod val="50000"/>
                  </a:schemeClr>
                </a:solidFill>
                <a:latin typeface="華康儷中黑" panose="020B0509000000000000" pitchFamily="49" charset="-120"/>
                <a:ea typeface="華康儷中黑" panose="020B0509000000000000" pitchFamily="49" charset="-120"/>
              </a:rPr>
              <a:t>配合防疫，放學分流</a:t>
            </a:r>
            <a:r>
              <a:rPr lang="en-US" altLang="zh-TW" sz="4400" spc="-50" dirty="0">
                <a:solidFill>
                  <a:schemeClr val="accent5">
                    <a:lumMod val="50000"/>
                  </a:schemeClr>
                </a:solidFill>
                <a:latin typeface="華康儷中黑" panose="020B0509000000000000" pitchFamily="49" charset="-120"/>
                <a:ea typeface="華康儷中黑" panose="020B0509000000000000" pitchFamily="49" charset="-120"/>
              </a:rPr>
              <a:t/>
            </a:r>
            <a:br>
              <a:rPr lang="en-US" altLang="zh-TW" sz="4400" spc="-50" dirty="0">
                <a:solidFill>
                  <a:schemeClr val="accent5">
                    <a:lumMod val="50000"/>
                  </a:schemeClr>
                </a:solidFill>
                <a:latin typeface="華康儷中黑" panose="020B0509000000000000" pitchFamily="49" charset="-120"/>
                <a:ea typeface="華康儷中黑" panose="020B0509000000000000" pitchFamily="49" charset="-120"/>
              </a:rPr>
            </a:br>
            <a:r>
              <a:rPr lang="en-US" altLang="zh-TW" sz="3600" spc="-50" dirty="0">
                <a:solidFill>
                  <a:srgbClr val="FF0000"/>
                </a:solidFill>
                <a:latin typeface="華康儷中黑" panose="020B0509000000000000" pitchFamily="49" charset="-120"/>
                <a:ea typeface="華康儷中黑" panose="020B0509000000000000" pitchFamily="49" charset="-120"/>
              </a:rPr>
              <a:t>◎</a:t>
            </a:r>
            <a:r>
              <a:rPr lang="zh-TW" altLang="en-US" sz="3600" spc="-50" dirty="0">
                <a:solidFill>
                  <a:srgbClr val="FF0000"/>
                </a:solidFill>
                <a:latin typeface="華康儷中黑" panose="020B0509000000000000" pitchFamily="49" charset="-120"/>
                <a:ea typeface="華康儷中黑" panose="020B0509000000000000" pitchFamily="49" charset="-120"/>
              </a:rPr>
              <a:t>高年級</a:t>
            </a:r>
            <a:r>
              <a:rPr lang="en-US" altLang="zh-TW" sz="3600" spc="-50" dirty="0">
                <a:solidFill>
                  <a:srgbClr val="FF0000"/>
                </a:solidFill>
                <a:latin typeface="華康儷中黑" panose="020B0509000000000000" pitchFamily="49" charset="-120"/>
                <a:ea typeface="華康儷中黑" panose="020B0509000000000000" pitchFamily="49" charset="-120"/>
              </a:rPr>
              <a:t>55</a:t>
            </a:r>
            <a:r>
              <a:rPr lang="zh-TW" altLang="en-US" sz="3600" spc="-50" dirty="0">
                <a:solidFill>
                  <a:srgbClr val="FF0000"/>
                </a:solidFill>
                <a:latin typeface="華康儷中黑" panose="020B0509000000000000" pitchFamily="49" charset="-120"/>
                <a:ea typeface="華康儷中黑" panose="020B0509000000000000" pitchFamily="49" charset="-120"/>
              </a:rPr>
              <a:t>分離開教學區</a:t>
            </a:r>
            <a:r>
              <a:rPr lang="en-US" altLang="zh-TW" sz="3600" spc="-50" dirty="0">
                <a:solidFill>
                  <a:srgbClr val="FF0000"/>
                </a:solidFill>
                <a:latin typeface="華康儷中黑" panose="020B0509000000000000" pitchFamily="49" charset="-120"/>
                <a:ea typeface="華康儷中黑" panose="020B0509000000000000" pitchFamily="49" charset="-120"/>
              </a:rPr>
              <a:t/>
            </a:r>
            <a:br>
              <a:rPr lang="en-US" altLang="zh-TW" sz="3600" spc="-50" dirty="0">
                <a:solidFill>
                  <a:srgbClr val="FF0000"/>
                </a:solidFill>
                <a:latin typeface="華康儷中黑" panose="020B0509000000000000" pitchFamily="49" charset="-120"/>
                <a:ea typeface="華康儷中黑" panose="020B0509000000000000" pitchFamily="49" charset="-120"/>
              </a:rPr>
            </a:br>
            <a: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t>◎</a:t>
            </a:r>
            <a:r>
              <a:rPr lang="zh-TW" altLang="en-US" sz="3600" spc="-50" dirty="0">
                <a:solidFill>
                  <a:schemeClr val="accent2">
                    <a:lumMod val="75000"/>
                  </a:schemeClr>
                </a:solidFill>
                <a:latin typeface="華康儷中黑" panose="020B0509000000000000" pitchFamily="49" charset="-120"/>
                <a:ea typeface="華康儷中黑" panose="020B0509000000000000" pitchFamily="49" charset="-120"/>
              </a:rPr>
              <a:t>中年級整點離開教學區</a:t>
            </a:r>
            <a: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t/>
            </a:r>
            <a:b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br>
            <a:r>
              <a:rPr lang="en-US" altLang="zh-TW" sz="3600" spc="-50" dirty="0">
                <a:solidFill>
                  <a:srgbClr val="00B050"/>
                </a:solidFill>
                <a:latin typeface="華康儷中黑" panose="020B0509000000000000" pitchFamily="49" charset="-120"/>
                <a:ea typeface="華康儷中黑" panose="020B0509000000000000" pitchFamily="49" charset="-120"/>
              </a:rPr>
              <a:t>◎</a:t>
            </a:r>
            <a:r>
              <a:rPr lang="zh-TW" altLang="en-US" sz="3600" spc="-50" dirty="0">
                <a:solidFill>
                  <a:srgbClr val="00B050"/>
                </a:solidFill>
                <a:latin typeface="華康儷中黑" panose="020B0509000000000000" pitchFamily="49" charset="-120"/>
                <a:ea typeface="華康儷中黑" panose="020B0509000000000000" pitchFamily="49" charset="-120"/>
              </a:rPr>
              <a:t>低年級</a:t>
            </a:r>
            <a:r>
              <a:rPr lang="en-US" altLang="zh-TW" sz="3600" spc="-50" dirty="0">
                <a:solidFill>
                  <a:srgbClr val="00B050"/>
                </a:solidFill>
                <a:latin typeface="華康儷中黑" panose="020B0509000000000000" pitchFamily="49" charset="-120"/>
                <a:ea typeface="華康儷中黑" panose="020B0509000000000000" pitchFamily="49" charset="-120"/>
              </a:rPr>
              <a:t>05</a:t>
            </a:r>
            <a:r>
              <a:rPr lang="zh-TW" altLang="en-US" sz="3600" spc="-50" dirty="0">
                <a:solidFill>
                  <a:srgbClr val="00B050"/>
                </a:solidFill>
                <a:latin typeface="華康儷中黑" panose="020B0509000000000000" pitchFamily="49" charset="-120"/>
                <a:ea typeface="華康儷中黑" panose="020B0509000000000000" pitchFamily="49" charset="-120"/>
              </a:rPr>
              <a:t>分離開教學區</a:t>
            </a:r>
            <a:r>
              <a:rPr lang="en-US" altLang="zh-TW" sz="3600" spc="-50" dirty="0">
                <a:solidFill>
                  <a:srgbClr val="00B050"/>
                </a:solidFill>
                <a:latin typeface="華康儷中黑" panose="020B0509000000000000" pitchFamily="49" charset="-120"/>
                <a:ea typeface="華康儷中黑" panose="020B0509000000000000" pitchFamily="49" charset="-120"/>
              </a:rPr>
              <a:t/>
            </a:r>
            <a:br>
              <a:rPr lang="en-US" altLang="zh-TW" sz="3600" spc="-50" dirty="0">
                <a:solidFill>
                  <a:srgbClr val="00B050"/>
                </a:solidFill>
                <a:latin typeface="華康儷中黑" panose="020B0509000000000000" pitchFamily="49" charset="-120"/>
                <a:ea typeface="華康儷中黑" panose="020B0509000000000000" pitchFamily="49" charset="-120"/>
              </a:rPr>
            </a:br>
            <a:endParaRPr lang="zh-TW" altLang="en-US" dirty="0"/>
          </a:p>
        </p:txBody>
      </p:sp>
    </p:spTree>
    <p:extLst>
      <p:ext uri="{BB962C8B-B14F-4D97-AF65-F5344CB8AC3E}">
        <p14:creationId xmlns:p14="http://schemas.microsoft.com/office/powerpoint/2010/main" val="915813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a:xfrm>
            <a:off x="911226" y="476251"/>
            <a:ext cx="7921625" cy="1584325"/>
          </a:xfrm>
        </p:spPr>
        <p:txBody>
          <a:bodyPr rtlCol="0">
            <a:normAutofit fontScale="90000"/>
          </a:bodyPr>
          <a:lstStyle/>
          <a:p>
            <a:pPr algn="ctr" eaLnBrk="1" fontAlgn="auto" hangingPunct="1">
              <a:lnSpc>
                <a:spcPct val="150000"/>
              </a:lnSpc>
              <a:spcBef>
                <a:spcPts val="0"/>
              </a:spcBef>
              <a:spcAft>
                <a:spcPts val="0"/>
              </a:spcAft>
              <a:defRPr/>
            </a:pPr>
            <a:r>
              <a:rPr lang="en-US" altLang="zh-TW" dirty="0"/>
              <a:t/>
            </a:r>
            <a:br>
              <a:rPr lang="en-US" altLang="zh-TW" dirty="0"/>
            </a:br>
            <a:r>
              <a:rPr lang="en-US" altLang="zh-TW" dirty="0"/>
              <a:t/>
            </a:r>
            <a:br>
              <a:rPr lang="en-US" altLang="zh-TW" dirty="0"/>
            </a:br>
            <a:r>
              <a:rPr lang="en-US" altLang="zh-TW" dirty="0"/>
              <a:t/>
            </a:r>
            <a:br>
              <a:rPr lang="en-US" altLang="zh-TW" dirty="0"/>
            </a:br>
            <a:r>
              <a:rPr lang="en-US" altLang="zh-TW" dirty="0"/>
              <a:t/>
            </a:r>
            <a:br>
              <a:rPr lang="en-US" altLang="zh-TW" dirty="0"/>
            </a:br>
            <a:r>
              <a:rPr lang="zh-TW" altLang="en-US" b="1" dirty="0">
                <a:solidFill>
                  <a:srgbClr val="002060"/>
                </a:solidFill>
                <a:latin typeface="華康中黑體" panose="020B0509000000000000" pitchFamily="49" charset="-120"/>
                <a:ea typeface="華康中黑體" panose="020B0509000000000000" pitchFamily="49" charset="-120"/>
                <a:cs typeface="華康中黑體" panose="020B0509000000000000" pitchFamily="49" charset="-120"/>
              </a:rPr>
              <a:t>校內藝文暨體育團隊徵選說明</a:t>
            </a:r>
            <a:r>
              <a:rPr lang="en-US" altLang="zh-TW" b="1" dirty="0">
                <a:solidFill>
                  <a:srgbClr val="002060"/>
                </a:solidFill>
                <a:latin typeface="華康中黑體" panose="020B0509000000000000" pitchFamily="49" charset="-120"/>
                <a:ea typeface="華康中黑體" panose="020B0509000000000000" pitchFamily="49" charset="-120"/>
                <a:cs typeface="華康中黑體" panose="020B0509000000000000" pitchFamily="49" charset="-120"/>
              </a:rPr>
              <a:t/>
            </a:r>
            <a:br>
              <a:rPr lang="en-US" altLang="zh-TW" b="1" dirty="0">
                <a:solidFill>
                  <a:srgbClr val="002060"/>
                </a:solidFill>
                <a:latin typeface="華康中黑體" panose="020B0509000000000000" pitchFamily="49" charset="-120"/>
                <a:ea typeface="華康中黑體" panose="020B0509000000000000" pitchFamily="49" charset="-120"/>
                <a:cs typeface="華康中黑體" panose="020B0509000000000000" pitchFamily="49" charset="-120"/>
              </a:rPr>
            </a:br>
            <a:r>
              <a:rPr lang="en-US" altLang="zh-TW" b="1" dirty="0">
                <a:latin typeface="華康中黑體" panose="020B0509000000000000" pitchFamily="49" charset="-120"/>
                <a:ea typeface="華康中黑體" panose="020B0509000000000000" pitchFamily="49" charset="-120"/>
                <a:cs typeface="華康中黑體" panose="020B0509000000000000" pitchFamily="49" charset="-120"/>
              </a:rPr>
              <a:t/>
            </a:r>
            <a:br>
              <a:rPr lang="en-US" altLang="zh-TW" b="1" dirty="0">
                <a:latin typeface="華康中黑體" panose="020B0509000000000000" pitchFamily="49" charset="-120"/>
                <a:ea typeface="華康中黑體" panose="020B0509000000000000" pitchFamily="49" charset="-120"/>
                <a:cs typeface="華康中黑體" panose="020B0509000000000000" pitchFamily="49" charset="-120"/>
              </a:rPr>
            </a:br>
            <a:endParaRPr lang="zh-TW" altLang="en-US" dirty="0"/>
          </a:p>
        </p:txBody>
      </p:sp>
      <p:sp>
        <p:nvSpPr>
          <p:cNvPr id="19459" name="標題 3"/>
          <p:cNvSpPr txBox="1">
            <a:spLocks/>
          </p:cNvSpPr>
          <p:nvPr/>
        </p:nvSpPr>
        <p:spPr bwMode="auto">
          <a:xfrm>
            <a:off x="2208214" y="2133601"/>
            <a:ext cx="7920037"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anose="05020102010507070707" pitchFamily="18"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anose="05020102010507070707" pitchFamily="18"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anose="05020102010507070707" pitchFamily="18"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anose="05020102010507070707" pitchFamily="18"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anose="05020102010507070707" pitchFamily="18"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anose="05020102010507070707" pitchFamily="18"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anose="05020102010507070707" pitchFamily="18"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anose="05020102010507070707" pitchFamily="18"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anose="05020102010507070707" pitchFamily="18" charset="2"/>
              <a:buChar char=""/>
              <a:defRPr sz="1300">
                <a:solidFill>
                  <a:schemeClr val="tx1"/>
                </a:solidFill>
                <a:latin typeface="Calibri" panose="020F0502020204030204" pitchFamily="34" charset="0"/>
              </a:defRPr>
            </a:lvl9pPr>
          </a:lstStyle>
          <a:p>
            <a:pPr fontAlgn="base">
              <a:lnSpc>
                <a:spcPct val="150000"/>
              </a:lnSpc>
              <a:spcBef>
                <a:spcPct val="0"/>
              </a:spcBef>
              <a:spcAft>
                <a:spcPct val="0"/>
              </a:spcAft>
              <a:buClrTx/>
              <a:buNone/>
            </a:pPr>
            <a:r>
              <a:rPr lang="zh-TW" altLang="en-US" sz="3000" kern="120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一、徵選對象為</a:t>
            </a:r>
            <a:r>
              <a:rPr lang="en-US" altLang="zh-TW" sz="3000" kern="120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3-6</a:t>
            </a:r>
            <a:r>
              <a:rPr lang="zh-TW" altLang="en-US" sz="3000" kern="120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年級，各團隊需求對象及</a:t>
            </a:r>
            <a:endParaRPr lang="en-US" altLang="zh-TW" sz="3000" kern="120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endParaRPr>
          </a:p>
          <a:p>
            <a:pPr fontAlgn="base">
              <a:lnSpc>
                <a:spcPct val="150000"/>
              </a:lnSpc>
              <a:spcBef>
                <a:spcPct val="0"/>
              </a:spcBef>
              <a:spcAft>
                <a:spcPct val="0"/>
              </a:spcAft>
              <a:buClrTx/>
              <a:buNone/>
            </a:pPr>
            <a:r>
              <a:rPr lang="zh-TW" altLang="en-US" sz="3000" kern="120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    條件請參閱報名表。</a:t>
            </a:r>
            <a:r>
              <a:rPr lang="en-US" altLang="zh-TW" sz="3000" kern="120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
            </a:r>
            <a:br>
              <a:rPr lang="en-US" altLang="zh-TW" sz="3000" kern="120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br>
            <a:r>
              <a:rPr lang="zh-TW" altLang="en-US" sz="3000" kern="120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二、報名表請向班級導師索取，填寫各項欄位</a:t>
            </a:r>
            <a:endParaRPr lang="en-US" altLang="zh-TW" sz="3000" kern="120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endParaRPr>
          </a:p>
          <a:p>
            <a:pPr fontAlgn="base">
              <a:lnSpc>
                <a:spcPct val="150000"/>
              </a:lnSpc>
              <a:spcBef>
                <a:spcPct val="0"/>
              </a:spcBef>
              <a:spcAft>
                <a:spcPct val="0"/>
              </a:spcAft>
              <a:buClrTx/>
              <a:buNone/>
            </a:pPr>
            <a:r>
              <a:rPr lang="zh-TW" altLang="en-US" sz="3000" kern="120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    後，再依指定時間地點找教練參加徵選</a:t>
            </a:r>
            <a:endParaRPr lang="zh-TW" altLang="en-US" sz="3000" kern="1200">
              <a:solidFill>
                <a:prstClr val="black"/>
              </a:solidFill>
              <a:latin typeface="Calibri Light" panose="020F03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42700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a:xfrm>
            <a:off x="911226" y="476251"/>
            <a:ext cx="7921625" cy="1584325"/>
          </a:xfrm>
        </p:spPr>
        <p:txBody>
          <a:bodyPr rtlCol="0">
            <a:normAutofit fontScale="90000"/>
          </a:bodyPr>
          <a:lstStyle/>
          <a:p>
            <a:pPr algn="ctr" eaLnBrk="1" fontAlgn="auto" hangingPunct="1">
              <a:lnSpc>
                <a:spcPct val="150000"/>
              </a:lnSpc>
              <a:spcBef>
                <a:spcPts val="0"/>
              </a:spcBef>
              <a:spcAft>
                <a:spcPts val="0"/>
              </a:spcAft>
              <a:defRPr/>
            </a:pPr>
            <a:r>
              <a:rPr lang="en-US" altLang="zh-TW" dirty="0"/>
              <a:t/>
            </a:r>
            <a:br>
              <a:rPr lang="en-US" altLang="zh-TW" dirty="0"/>
            </a:br>
            <a:r>
              <a:rPr lang="en-US" altLang="zh-TW" dirty="0"/>
              <a:t/>
            </a:r>
            <a:br>
              <a:rPr lang="en-US" altLang="zh-TW" dirty="0"/>
            </a:br>
            <a:r>
              <a:rPr lang="en-US" altLang="zh-TW" dirty="0"/>
              <a:t/>
            </a:r>
            <a:br>
              <a:rPr lang="en-US" altLang="zh-TW" dirty="0"/>
            </a:br>
            <a:r>
              <a:rPr lang="en-US" altLang="zh-TW" dirty="0"/>
              <a:t/>
            </a:r>
            <a:br>
              <a:rPr lang="en-US" altLang="zh-TW" dirty="0"/>
            </a:br>
            <a:r>
              <a:rPr lang="zh-TW" altLang="en-US" b="1" dirty="0">
                <a:solidFill>
                  <a:srgbClr val="002060"/>
                </a:solidFill>
                <a:latin typeface="華康中黑體" panose="020B0509000000000000" pitchFamily="49" charset="-120"/>
                <a:ea typeface="華康中黑體" panose="020B0509000000000000" pitchFamily="49" charset="-120"/>
                <a:cs typeface="華康中黑體" panose="020B0509000000000000" pitchFamily="49" charset="-120"/>
              </a:rPr>
              <a:t>收費性社團招生說明</a:t>
            </a:r>
            <a:r>
              <a:rPr lang="en-US" altLang="zh-TW" b="1" dirty="0">
                <a:solidFill>
                  <a:srgbClr val="002060"/>
                </a:solidFill>
                <a:latin typeface="華康中黑體" panose="020B0509000000000000" pitchFamily="49" charset="-120"/>
                <a:ea typeface="華康中黑體" panose="020B0509000000000000" pitchFamily="49" charset="-120"/>
                <a:cs typeface="華康中黑體" panose="020B0509000000000000" pitchFamily="49" charset="-120"/>
              </a:rPr>
              <a:t/>
            </a:r>
            <a:br>
              <a:rPr lang="en-US" altLang="zh-TW" b="1" dirty="0">
                <a:solidFill>
                  <a:srgbClr val="002060"/>
                </a:solidFill>
                <a:latin typeface="華康中黑體" panose="020B0509000000000000" pitchFamily="49" charset="-120"/>
                <a:ea typeface="華康中黑體" panose="020B0509000000000000" pitchFamily="49" charset="-120"/>
                <a:cs typeface="華康中黑體" panose="020B0509000000000000" pitchFamily="49" charset="-120"/>
              </a:rPr>
            </a:br>
            <a:r>
              <a:rPr lang="en-US" altLang="zh-TW" b="1" dirty="0">
                <a:latin typeface="華康中黑體" panose="020B0509000000000000" pitchFamily="49" charset="-120"/>
                <a:ea typeface="華康中黑體" panose="020B0509000000000000" pitchFamily="49" charset="-120"/>
                <a:cs typeface="華康中黑體" panose="020B0509000000000000" pitchFamily="49" charset="-120"/>
              </a:rPr>
              <a:t/>
            </a:r>
            <a:br>
              <a:rPr lang="en-US" altLang="zh-TW" b="1" dirty="0">
                <a:latin typeface="華康中黑體" panose="020B0509000000000000" pitchFamily="49" charset="-120"/>
                <a:ea typeface="華康中黑體" panose="020B0509000000000000" pitchFamily="49" charset="-120"/>
                <a:cs typeface="華康中黑體" panose="020B0509000000000000" pitchFamily="49" charset="-120"/>
              </a:rPr>
            </a:br>
            <a:endParaRPr lang="zh-TW" altLang="en-US" dirty="0"/>
          </a:p>
        </p:txBody>
      </p:sp>
      <p:sp>
        <p:nvSpPr>
          <p:cNvPr id="3" name="標題 3"/>
          <p:cNvSpPr txBox="1">
            <a:spLocks/>
          </p:cNvSpPr>
          <p:nvPr/>
        </p:nvSpPr>
        <p:spPr bwMode="auto">
          <a:xfrm>
            <a:off x="2208214" y="2133601"/>
            <a:ext cx="7920037"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77500" lnSpcReduction="200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lnSpc>
                <a:spcPct val="150000"/>
              </a:lnSpc>
              <a:spcBef>
                <a:spcPts val="0"/>
              </a:spcBef>
              <a:spcAft>
                <a:spcPts val="0"/>
              </a:spcAft>
              <a:buClrTx/>
              <a:defRPr/>
            </a:pPr>
            <a:r>
              <a:rPr lang="zh-TW" altLang="en-US" sz="3000" dirty="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一、招收對象、上課時間及費用，請至警衛室長桌自行索取。</a:t>
            </a:r>
            <a:endParaRPr lang="en-US" altLang="zh-TW" sz="3000" dirty="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endParaRPr>
          </a:p>
          <a:p>
            <a:pPr eaLnBrk="1" fontAlgn="auto" hangingPunct="1">
              <a:lnSpc>
                <a:spcPct val="150000"/>
              </a:lnSpc>
              <a:spcBef>
                <a:spcPts val="0"/>
              </a:spcBef>
              <a:spcAft>
                <a:spcPts val="0"/>
              </a:spcAft>
              <a:buClrTx/>
              <a:defRPr/>
            </a:pPr>
            <a:r>
              <a:rPr lang="zh-TW" altLang="en-US" sz="3000" dirty="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二、欲參加者請於第一次上課時間攜帶報名表及費用至上課</a:t>
            </a:r>
            <a:endParaRPr lang="en-US" altLang="zh-TW" sz="3000" dirty="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endParaRPr>
          </a:p>
          <a:p>
            <a:pPr eaLnBrk="1" fontAlgn="auto" hangingPunct="1">
              <a:lnSpc>
                <a:spcPct val="150000"/>
              </a:lnSpc>
              <a:spcBef>
                <a:spcPts val="0"/>
              </a:spcBef>
              <a:spcAft>
                <a:spcPts val="0"/>
              </a:spcAft>
              <a:buClrTx/>
              <a:defRPr/>
            </a:pPr>
            <a:r>
              <a:rPr lang="zh-TW" altLang="en-US" sz="3000" dirty="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    地點找指導老師報名。</a:t>
            </a:r>
            <a:endParaRPr lang="en-US" altLang="zh-TW" sz="3000" dirty="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endParaRPr>
          </a:p>
          <a:p>
            <a:pPr eaLnBrk="1" fontAlgn="auto" hangingPunct="1">
              <a:lnSpc>
                <a:spcPct val="150000"/>
              </a:lnSpc>
              <a:spcBef>
                <a:spcPts val="0"/>
              </a:spcBef>
              <a:spcAft>
                <a:spcPts val="0"/>
              </a:spcAft>
              <a:buClrTx/>
              <a:defRPr/>
            </a:pPr>
            <a:r>
              <a:rPr lang="zh-TW" altLang="en-US" sz="3000" dirty="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三、收費性社團一覽表請參閱「深美國小校網公告</a:t>
            </a:r>
            <a:r>
              <a:rPr lang="en-US" altLang="zh-TW" sz="3000" dirty="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1410</a:t>
            </a:r>
            <a:r>
              <a:rPr lang="zh-TW" altLang="en-US" sz="3000" dirty="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a:t>
            </a:r>
            <a:r>
              <a:rPr lang="en-US" altLang="zh-TW" sz="3000" dirty="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t/>
            </a:r>
            <a:br>
              <a:rPr lang="en-US" altLang="zh-TW" sz="3000" dirty="0">
                <a:solidFill>
                  <a:prstClr val="black"/>
                </a:solidFill>
                <a:latin typeface="華康中黑體" panose="020B0509000000000000" pitchFamily="49" charset="-120"/>
                <a:ea typeface="華康中黑體" panose="020B0509000000000000" pitchFamily="49" charset="-120"/>
                <a:cs typeface="華康中黑體" panose="020B0509000000000000" pitchFamily="49" charset="-120"/>
              </a:rPr>
            </a:br>
            <a:endParaRPr lang="zh-TW" altLang="en-US" sz="3000" dirty="0">
              <a:solidFill>
                <a:prstClr val="black"/>
              </a:solidFill>
              <a:latin typeface="Calibri Light"/>
              <a:ea typeface="新細明體" panose="02020500000000000000" pitchFamily="18" charset="-120"/>
            </a:endParaRPr>
          </a:p>
        </p:txBody>
      </p:sp>
    </p:spTree>
    <p:extLst>
      <p:ext uri="{BB962C8B-B14F-4D97-AF65-F5344CB8AC3E}">
        <p14:creationId xmlns:p14="http://schemas.microsoft.com/office/powerpoint/2010/main" val="262879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0E83086-08F6-D4F6-8007-148240356ECF}"/>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0" y="30941"/>
            <a:ext cx="12192000" cy="6827059"/>
          </a:xfrm>
          <a:prstGeom prst="rect">
            <a:avLst/>
          </a:prstGeom>
        </p:spPr>
      </p:pic>
      <p:sp>
        <p:nvSpPr>
          <p:cNvPr id="4" name="標題 3">
            <a:extLst>
              <a:ext uri="{FF2B5EF4-FFF2-40B4-BE49-F238E27FC236}">
                <a16:creationId xmlns:a16="http://schemas.microsoft.com/office/drawing/2014/main" id="{9520F280-C6EF-4C47-947C-3FBDDC028F98}"/>
              </a:ext>
            </a:extLst>
          </p:cNvPr>
          <p:cNvSpPr>
            <a:spLocks noGrp="1"/>
          </p:cNvSpPr>
          <p:nvPr>
            <p:ph type="title"/>
          </p:nvPr>
        </p:nvSpPr>
        <p:spPr>
          <a:xfrm>
            <a:off x="838200" y="2125060"/>
            <a:ext cx="10515600" cy="1238414"/>
          </a:xfrm>
        </p:spPr>
        <p:txBody>
          <a:bodyPr/>
          <a:lstStyle/>
          <a:p>
            <a:pPr algn="ctr"/>
            <a:r>
              <a:rPr lang="zh-TW" altLang="en-US" b="1" dirty="0">
                <a:solidFill>
                  <a:schemeClr val="accent6">
                    <a:lumMod val="50000"/>
                  </a:schemeClr>
                </a:solidFill>
                <a:latin typeface="標楷體" panose="03000509000000000000" pitchFamily="65" charset="-120"/>
                <a:ea typeface="標楷體" panose="03000509000000000000" pitchFamily="65" charset="-120"/>
              </a:rPr>
              <a:t>教務處報告事項</a:t>
            </a:r>
          </a:p>
        </p:txBody>
      </p:sp>
      <p:sp>
        <p:nvSpPr>
          <p:cNvPr id="5" name="文字版面配置區 4">
            <a:extLst>
              <a:ext uri="{FF2B5EF4-FFF2-40B4-BE49-F238E27FC236}">
                <a16:creationId xmlns:a16="http://schemas.microsoft.com/office/drawing/2014/main" id="{B05D0B5E-9EE1-4CE7-A82F-8266D20058E3}"/>
              </a:ext>
            </a:extLst>
          </p:cNvPr>
          <p:cNvSpPr>
            <a:spLocks noGrp="1"/>
          </p:cNvSpPr>
          <p:nvPr>
            <p:ph type="body" idx="1"/>
          </p:nvPr>
        </p:nvSpPr>
        <p:spPr>
          <a:xfrm>
            <a:off x="1283799" y="1374966"/>
            <a:ext cx="10515600" cy="1500187"/>
          </a:xfrm>
        </p:spPr>
        <p:txBody>
          <a:bodyPr/>
          <a:lstStyle/>
          <a:p>
            <a:r>
              <a:rPr lang="en-US" altLang="zh-TW" b="1" dirty="0">
                <a:solidFill>
                  <a:schemeClr val="tx1"/>
                </a:solidFill>
                <a:latin typeface="標楷體" panose="03000509000000000000" pitchFamily="65" charset="-120"/>
                <a:ea typeface="標楷體" panose="03000509000000000000" pitchFamily="65" charset="-120"/>
              </a:rPr>
              <a:t>111</a:t>
            </a:r>
            <a:r>
              <a:rPr lang="zh-TW" altLang="en-US" b="1" dirty="0">
                <a:solidFill>
                  <a:schemeClr val="tx1"/>
                </a:solidFill>
                <a:latin typeface="標楷體" panose="03000509000000000000" pitchFamily="65" charset="-120"/>
                <a:ea typeface="標楷體" panose="03000509000000000000" pitchFamily="65" charset="-120"/>
              </a:rPr>
              <a:t>學年度第一學期班級家長日</a:t>
            </a:r>
          </a:p>
        </p:txBody>
      </p:sp>
      <p:sp>
        <p:nvSpPr>
          <p:cNvPr id="7" name="矩形 6">
            <a:extLst>
              <a:ext uri="{FF2B5EF4-FFF2-40B4-BE49-F238E27FC236}">
                <a16:creationId xmlns:a16="http://schemas.microsoft.com/office/drawing/2014/main" id="{F0600443-BCBA-41E7-B677-51BDE8BA6D67}"/>
              </a:ext>
            </a:extLst>
          </p:cNvPr>
          <p:cNvSpPr/>
          <p:nvPr/>
        </p:nvSpPr>
        <p:spPr>
          <a:xfrm>
            <a:off x="5477474" y="3635595"/>
            <a:ext cx="4852610" cy="707886"/>
          </a:xfrm>
          <a:prstGeom prst="rect">
            <a:avLst/>
          </a:prstGeom>
          <a:noFill/>
        </p:spPr>
        <p:txBody>
          <a:bodyPr wrap="none" lIns="91440" tIns="45720" rIns="91440" bIns="45720">
            <a:spAutoFit/>
          </a:bodyPr>
          <a:lstStyle/>
          <a:p>
            <a:pPr algn="ctr"/>
            <a:r>
              <a:rPr lang="zh-TW" altLang="en-US" sz="4000" b="0" cap="none" spc="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教務主任顧翠琴</a:t>
            </a:r>
            <a:r>
              <a:rPr lang="en-US" altLang="zh-TW" sz="2400" b="0" cap="none" spc="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1110827</a:t>
            </a:r>
            <a:endParaRPr lang="zh-TW" altLang="en-US" sz="2400" b="0" cap="none" spc="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84042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標題 1"/>
          <p:cNvSpPr>
            <a:spLocks noGrp="1"/>
          </p:cNvSpPr>
          <p:nvPr>
            <p:ph type="title"/>
          </p:nvPr>
        </p:nvSpPr>
        <p:spPr>
          <a:xfrm>
            <a:off x="5880101" y="2360614"/>
            <a:ext cx="4392613" cy="1296987"/>
          </a:xfrm>
          <a:solidFill>
            <a:schemeClr val="bg1"/>
          </a:solidFill>
        </p:spPr>
        <p:txBody>
          <a:bodyPr rtlCol="0">
            <a:noAutofit/>
          </a:bodyPr>
          <a:lstStyle/>
          <a:p>
            <a:pPr eaLnBrk="1" fontAlgn="auto" hangingPunct="1">
              <a:spcAft>
                <a:spcPts val="0"/>
              </a:spcAft>
              <a:defRPr/>
            </a:pPr>
            <a:r>
              <a:rPr lang="zh-TW" altLang="en-US" sz="4400" dirty="0">
                <a:solidFill>
                  <a:schemeClr val="accent5">
                    <a:lumMod val="75000"/>
                  </a:schemeClr>
                </a:solidFill>
                <a:latin typeface="華康儷中黑" panose="020B0509000000000000" pitchFamily="49" charset="-120"/>
                <a:ea typeface="華康儷中黑" panose="020B0509000000000000" pitchFamily="49" charset="-120"/>
              </a:rPr>
              <a:t>飯後潔牙須知</a:t>
            </a:r>
            <a:endParaRPr lang="zh-HK" altLang="en-US" sz="4400" dirty="0">
              <a:solidFill>
                <a:schemeClr val="accent5">
                  <a:lumMod val="75000"/>
                </a:schemeClr>
              </a:solidFill>
              <a:latin typeface="華康儷中黑" panose="020B0509000000000000" pitchFamily="49" charset="-120"/>
              <a:ea typeface="華康儷中黑" panose="020B0509000000000000" pitchFamily="49" charset="-120"/>
            </a:endParaRPr>
          </a:p>
        </p:txBody>
      </p:sp>
      <p:pic>
        <p:nvPicPr>
          <p:cNvPr id="21507" name="圖片 3"/>
          <p:cNvPicPr>
            <a:picLocks noChangeAspect="1"/>
          </p:cNvPicPr>
          <p:nvPr/>
        </p:nvPicPr>
        <p:blipFill>
          <a:blip r:embed="rId3">
            <a:extLst>
              <a:ext uri="{28A0092B-C50C-407E-A947-70E740481C1C}">
                <a14:useLocalDpi xmlns:a14="http://schemas.microsoft.com/office/drawing/2010/main" val="0"/>
              </a:ext>
            </a:extLst>
          </a:blip>
          <a:srcRect l="23624"/>
          <a:stretch>
            <a:fillRect/>
          </a:stretch>
        </p:blipFill>
        <p:spPr bwMode="auto">
          <a:xfrm>
            <a:off x="4800600" y="3657600"/>
            <a:ext cx="4654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595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標題 2"/>
          <p:cNvSpPr>
            <a:spLocks noGrp="1"/>
          </p:cNvSpPr>
          <p:nvPr>
            <p:ph type="title"/>
          </p:nvPr>
        </p:nvSpPr>
        <p:spPr>
          <a:xfrm>
            <a:off x="5591176" y="1700213"/>
            <a:ext cx="5076825" cy="1657350"/>
          </a:xfrm>
        </p:spPr>
        <p:txBody>
          <a:bodyPr/>
          <a:lstStyle/>
          <a:p>
            <a:pPr eaLnBrk="1" hangingPunct="1">
              <a:defRPr/>
            </a:pPr>
            <a:r>
              <a:rPr lang="zh-TW" altLang="en-US" sz="2400" dirty="0">
                <a:solidFill>
                  <a:schemeClr val="accent5">
                    <a:lumMod val="75000"/>
                  </a:schemeClr>
                </a:solidFill>
                <a:latin typeface="華康儷中黑" panose="020B0509000000000000" pitchFamily="49" charset="-120"/>
                <a:ea typeface="華康儷中黑" panose="020B0509000000000000" pitchFamily="49" charset="-120"/>
              </a:rPr>
              <a:t>       配合防疫政策，</a:t>
            </a:r>
            <a:r>
              <a:rPr lang="en-US" altLang="zh-TW" sz="2400" dirty="0">
                <a:solidFill>
                  <a:schemeClr val="accent5">
                    <a:lumMod val="75000"/>
                  </a:schemeClr>
                </a:solidFill>
                <a:latin typeface="華康儷中黑" panose="020B0509000000000000" pitchFamily="49" charset="-120"/>
                <a:ea typeface="華康儷中黑" panose="020B0509000000000000" pitchFamily="49" charset="-120"/>
              </a:rPr>
              <a:t/>
            </a:r>
            <a:br>
              <a:rPr lang="en-US" altLang="zh-TW" sz="2400" dirty="0">
                <a:solidFill>
                  <a:schemeClr val="accent5">
                    <a:lumMod val="75000"/>
                  </a:schemeClr>
                </a:solidFill>
                <a:latin typeface="華康儷中黑" panose="020B0509000000000000" pitchFamily="49" charset="-120"/>
                <a:ea typeface="華康儷中黑" panose="020B0509000000000000" pitchFamily="49" charset="-120"/>
              </a:rPr>
            </a:br>
            <a:r>
              <a:rPr lang="zh-TW" altLang="en-US" sz="2400" dirty="0">
                <a:solidFill>
                  <a:schemeClr val="accent5">
                    <a:lumMod val="75000"/>
                  </a:schemeClr>
                </a:solidFill>
                <a:latin typeface="華康儷中黑" panose="020B0509000000000000" pitchFamily="49" charset="-120"/>
                <a:ea typeface="華康儷中黑" panose="020B0509000000000000" pitchFamily="49" charset="-120"/>
              </a:rPr>
              <a:t>   餐後潔牙改在自己座位進行。</a:t>
            </a:r>
            <a:r>
              <a:rPr lang="en-US" altLang="zh-TW" sz="2400" dirty="0">
                <a:solidFill>
                  <a:schemeClr val="accent5">
                    <a:lumMod val="75000"/>
                  </a:schemeClr>
                </a:solidFill>
                <a:latin typeface="華康儷中黑" panose="020B0509000000000000" pitchFamily="49" charset="-120"/>
                <a:ea typeface="華康儷中黑" panose="020B0509000000000000" pitchFamily="49" charset="-120"/>
              </a:rPr>
              <a:t/>
            </a:r>
            <a:br>
              <a:rPr lang="en-US" altLang="zh-TW" sz="2400" dirty="0">
                <a:solidFill>
                  <a:schemeClr val="accent5">
                    <a:lumMod val="75000"/>
                  </a:schemeClr>
                </a:solidFill>
                <a:latin typeface="華康儷中黑" panose="020B0509000000000000" pitchFamily="49" charset="-120"/>
                <a:ea typeface="華康儷中黑" panose="020B0509000000000000" pitchFamily="49" charset="-120"/>
              </a:rPr>
            </a:br>
            <a:r>
              <a:rPr lang="zh-TW" altLang="en-US" sz="2400" dirty="0">
                <a:solidFill>
                  <a:schemeClr val="accent5">
                    <a:lumMod val="75000"/>
                  </a:schemeClr>
                </a:solidFill>
                <a:latin typeface="華康儷中黑" panose="020B0509000000000000" pitchFamily="49" charset="-120"/>
                <a:ea typeface="華康儷中黑" panose="020B0509000000000000" pitchFamily="49" charset="-120"/>
              </a:rPr>
              <a:t>舊生：沿用去年發放的接水杯</a:t>
            </a:r>
            <a:r>
              <a:rPr lang="en-US" altLang="zh-TW" sz="2400" dirty="0">
                <a:solidFill>
                  <a:schemeClr val="accent5">
                    <a:lumMod val="75000"/>
                  </a:schemeClr>
                </a:solidFill>
                <a:latin typeface="華康儷中黑" panose="020B0509000000000000" pitchFamily="49" charset="-120"/>
                <a:ea typeface="華康儷中黑" panose="020B0509000000000000" pitchFamily="49" charset="-120"/>
              </a:rPr>
              <a:t/>
            </a:r>
            <a:br>
              <a:rPr lang="en-US" altLang="zh-TW" sz="2400" dirty="0">
                <a:solidFill>
                  <a:schemeClr val="accent5">
                    <a:lumMod val="75000"/>
                  </a:schemeClr>
                </a:solidFill>
                <a:latin typeface="華康儷中黑" panose="020B0509000000000000" pitchFamily="49" charset="-120"/>
                <a:ea typeface="華康儷中黑" panose="020B0509000000000000" pitchFamily="49" charset="-120"/>
              </a:rPr>
            </a:br>
            <a:r>
              <a:rPr lang="zh-TW" altLang="en-US" sz="2400" dirty="0">
                <a:solidFill>
                  <a:schemeClr val="accent5">
                    <a:lumMod val="75000"/>
                  </a:schemeClr>
                </a:solidFill>
                <a:latin typeface="華康儷中黑" panose="020B0509000000000000" pitchFamily="49" charset="-120"/>
                <a:ea typeface="華康儷中黑" panose="020B0509000000000000" pitchFamily="49" charset="-120"/>
              </a:rPr>
              <a:t>新生：開學發放新的接水杯</a:t>
            </a:r>
            <a:r>
              <a:rPr lang="en-US" altLang="zh-TW" sz="2400" dirty="0">
                <a:solidFill>
                  <a:schemeClr val="accent5">
                    <a:lumMod val="75000"/>
                  </a:schemeClr>
                </a:solidFill>
                <a:latin typeface="華康儷中黑" panose="020B0509000000000000" pitchFamily="49" charset="-120"/>
                <a:ea typeface="華康儷中黑" panose="020B0509000000000000" pitchFamily="49" charset="-120"/>
              </a:rPr>
              <a:t/>
            </a:r>
            <a:br>
              <a:rPr lang="en-US" altLang="zh-TW" sz="2400" dirty="0">
                <a:solidFill>
                  <a:schemeClr val="accent5">
                    <a:lumMod val="75000"/>
                  </a:schemeClr>
                </a:solidFill>
                <a:latin typeface="華康儷中黑" panose="020B0509000000000000" pitchFamily="49" charset="-120"/>
                <a:ea typeface="華康儷中黑" panose="020B0509000000000000" pitchFamily="49" charset="-120"/>
              </a:rPr>
            </a:br>
            <a:r>
              <a:rPr lang="en-US" altLang="zh-TW" sz="2400" dirty="0">
                <a:solidFill>
                  <a:srgbClr val="FF0000"/>
                </a:solidFill>
                <a:latin typeface="華康儷中黑" panose="020B0509000000000000" pitchFamily="49" charset="-120"/>
                <a:ea typeface="華康儷中黑" panose="020B0509000000000000" pitchFamily="49" charset="-120"/>
              </a:rPr>
              <a:t>PS</a:t>
            </a:r>
            <a:r>
              <a:rPr lang="zh-TW" altLang="en-US" sz="2400" dirty="0">
                <a:solidFill>
                  <a:srgbClr val="FF0000"/>
                </a:solidFill>
                <a:latin typeface="華康儷中黑" panose="020B0509000000000000" pitchFamily="49" charset="-120"/>
                <a:ea typeface="華康儷中黑" panose="020B0509000000000000" pitchFamily="49" charset="-120"/>
              </a:rPr>
              <a:t>：牙刷、牙膏及漱口杯請家長幫孩</a:t>
            </a:r>
            <a:r>
              <a:rPr lang="en-US" altLang="zh-TW" sz="2400" dirty="0">
                <a:solidFill>
                  <a:srgbClr val="FF0000"/>
                </a:solidFill>
                <a:latin typeface="華康儷中黑" panose="020B0509000000000000" pitchFamily="49" charset="-120"/>
                <a:ea typeface="華康儷中黑" panose="020B0509000000000000" pitchFamily="49" charset="-120"/>
              </a:rPr>
              <a:t/>
            </a:r>
            <a:br>
              <a:rPr lang="en-US" altLang="zh-TW" sz="2400" dirty="0">
                <a:solidFill>
                  <a:srgbClr val="FF0000"/>
                </a:solidFill>
                <a:latin typeface="華康儷中黑" panose="020B0509000000000000" pitchFamily="49" charset="-120"/>
                <a:ea typeface="華康儷中黑" panose="020B0509000000000000" pitchFamily="49" charset="-120"/>
              </a:rPr>
            </a:br>
            <a:r>
              <a:rPr lang="zh-TW" altLang="en-US" sz="2400" dirty="0">
                <a:solidFill>
                  <a:srgbClr val="FF0000"/>
                </a:solidFill>
                <a:latin typeface="華康儷中黑" panose="020B0509000000000000" pitchFamily="49" charset="-120"/>
                <a:ea typeface="華康儷中黑" panose="020B0509000000000000" pitchFamily="49" charset="-120"/>
              </a:rPr>
              <a:t>    子準備</a:t>
            </a:r>
          </a:p>
        </p:txBody>
      </p:sp>
      <p:pic>
        <p:nvPicPr>
          <p:cNvPr id="22531"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689350"/>
            <a:ext cx="42291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088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554"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0014" y="1019176"/>
            <a:ext cx="705643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530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3216275" y="388938"/>
            <a:ext cx="6673850" cy="1116012"/>
          </a:xfrm>
        </p:spPr>
        <p:txBody>
          <a:bodyPr/>
          <a:lstStyle/>
          <a:p>
            <a:pPr eaLnBrk="1" hangingPunct="1"/>
            <a:r>
              <a:rPr lang="zh-TW" altLang="en-US" sz="4400">
                <a:solidFill>
                  <a:srgbClr val="C00000"/>
                </a:solidFill>
                <a:latin typeface="華康儷中黑" panose="020B0509000000000000" pitchFamily="49" charset="-120"/>
                <a:ea typeface="華康儷中黑" panose="020B0509000000000000" pitchFamily="49" charset="-120"/>
              </a:rPr>
              <a:t>騎乘機車要戴安全帽</a:t>
            </a:r>
          </a:p>
        </p:txBody>
      </p:sp>
      <p:sp>
        <p:nvSpPr>
          <p:cNvPr id="24579" name="內容版面配置區 2"/>
          <p:cNvSpPr>
            <a:spLocks noGrp="1"/>
          </p:cNvSpPr>
          <p:nvPr>
            <p:ph idx="1"/>
          </p:nvPr>
        </p:nvSpPr>
        <p:spPr/>
        <p:txBody>
          <a:bodyPr/>
          <a:lstStyle/>
          <a:p>
            <a:pPr eaLnBrk="1" hangingPunct="1"/>
            <a:endParaRPr lang="zh-TW" altLang="en-US"/>
          </a:p>
        </p:txBody>
      </p:sp>
      <p:pic>
        <p:nvPicPr>
          <p:cNvPr id="24580" name="Picture 2" descr="導護志工，守護孩子上下學的身影– 潘孟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1846264"/>
            <a:ext cx="65532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937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420938" y="0"/>
            <a:ext cx="7770812" cy="1468438"/>
          </a:xfrm>
        </p:spPr>
        <p:txBody>
          <a:bodyPr/>
          <a:lstStyle/>
          <a:p>
            <a:pPr eaLnBrk="1" hangingPunct="1"/>
            <a:r>
              <a:rPr lang="zh-TW" altLang="en-US" sz="4400">
                <a:solidFill>
                  <a:srgbClr val="C00000"/>
                </a:solidFill>
                <a:latin typeface="華康儷中黑" panose="020B0509000000000000" pitchFamily="49" charset="-120"/>
                <a:ea typeface="華康儷中黑" panose="020B0509000000000000" pitchFamily="49" charset="-120"/>
              </a:rPr>
              <a:t>黃線只能暫停、切勿並排停車</a:t>
            </a:r>
          </a:p>
        </p:txBody>
      </p:sp>
      <p:pic>
        <p:nvPicPr>
          <p:cNvPr id="2560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1576" y="1196976"/>
            <a:ext cx="730726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376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3648075" y="404813"/>
            <a:ext cx="7543800" cy="1262062"/>
          </a:xfrm>
        </p:spPr>
        <p:txBody>
          <a:bodyPr/>
          <a:lstStyle/>
          <a:p>
            <a:pPr eaLnBrk="1" hangingPunct="1"/>
            <a:r>
              <a:rPr lang="zh-TW" altLang="en-US" sz="4400">
                <a:solidFill>
                  <a:srgbClr val="C00000"/>
                </a:solidFill>
                <a:latin typeface="華康儷中黑" panose="020B0509000000000000" pitchFamily="49" charset="-120"/>
                <a:ea typeface="華康儷中黑" panose="020B0509000000000000" pitchFamily="49" charset="-120"/>
              </a:rPr>
              <a:t>禮讓行人勿強行</a:t>
            </a:r>
          </a:p>
        </p:txBody>
      </p:sp>
      <p:sp>
        <p:nvSpPr>
          <p:cNvPr id="26627" name="內容版面配置區 2"/>
          <p:cNvSpPr>
            <a:spLocks noGrp="1"/>
          </p:cNvSpPr>
          <p:nvPr>
            <p:ph idx="1"/>
          </p:nvPr>
        </p:nvSpPr>
        <p:spPr/>
        <p:txBody>
          <a:bodyPr/>
          <a:lstStyle/>
          <a:p>
            <a:pPr eaLnBrk="1" hangingPunct="1"/>
            <a:endParaRPr lang="zh-TW" altLang="en-US"/>
          </a:p>
        </p:txBody>
      </p:sp>
      <p:pic>
        <p:nvPicPr>
          <p:cNvPr id="26628" name="Picture 8" descr="閒聊]同車道汽車右轉，機車直行？ - 看板biker - 批踢踢實業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1851025"/>
            <a:ext cx="7305675"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848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a:xfrm>
            <a:off x="3648075" y="287339"/>
            <a:ext cx="6242050" cy="1341437"/>
          </a:xfrm>
        </p:spPr>
        <p:txBody>
          <a:bodyPr/>
          <a:lstStyle/>
          <a:p>
            <a:pPr eaLnBrk="1" hangingPunct="1"/>
            <a:r>
              <a:rPr lang="zh-TW" altLang="en-US" sz="4400">
                <a:solidFill>
                  <a:srgbClr val="C00000"/>
                </a:solidFill>
                <a:latin typeface="華康儷中黑" panose="020B0509000000000000" pitchFamily="49" charset="-120"/>
                <a:ea typeface="華康儷中黑" panose="020B0509000000000000" pitchFamily="49" charset="-120"/>
              </a:rPr>
              <a:t>機車不上紅磚道</a:t>
            </a:r>
          </a:p>
        </p:txBody>
      </p:sp>
      <p:pic>
        <p:nvPicPr>
          <p:cNvPr id="27651"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89225" y="1628776"/>
            <a:ext cx="6256338" cy="4691063"/>
          </a:xfrm>
        </p:spPr>
      </p:pic>
    </p:spTree>
    <p:extLst>
      <p:ext uri="{BB962C8B-B14F-4D97-AF65-F5344CB8AC3E}">
        <p14:creationId xmlns:p14="http://schemas.microsoft.com/office/powerpoint/2010/main" val="810445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a:xfrm>
            <a:off x="3216275" y="188913"/>
            <a:ext cx="7886700" cy="1325562"/>
          </a:xfrm>
        </p:spPr>
        <p:txBody>
          <a:bodyPr/>
          <a:lstStyle/>
          <a:p>
            <a:pPr eaLnBrk="1" hangingPunct="1"/>
            <a:r>
              <a:rPr lang="zh-TW" altLang="en-US" sz="4400">
                <a:solidFill>
                  <a:srgbClr val="C00000"/>
                </a:solidFill>
                <a:latin typeface="華康儷中黑" panose="020B0509000000000000" pitchFamily="49" charset="-120"/>
                <a:ea typeface="華康儷中黑" panose="020B0509000000000000" pitchFamily="49" charset="-120"/>
              </a:rPr>
              <a:t>不要讓孩子走停車場</a:t>
            </a:r>
          </a:p>
        </p:txBody>
      </p:sp>
      <p:pic>
        <p:nvPicPr>
          <p:cNvPr id="28675"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66989" y="1355726"/>
            <a:ext cx="6435725" cy="4824413"/>
          </a:xfrm>
        </p:spPr>
      </p:pic>
      <p:pic>
        <p:nvPicPr>
          <p:cNvPr id="28676" name="圖片 5"/>
          <p:cNvPicPr>
            <a:picLocks noChangeAspect="1"/>
          </p:cNvPicPr>
          <p:nvPr/>
        </p:nvPicPr>
        <p:blipFill>
          <a:blip r:embed="rId3">
            <a:extLst>
              <a:ext uri="{28A0092B-C50C-407E-A947-70E740481C1C}">
                <a14:useLocalDpi xmlns:a14="http://schemas.microsoft.com/office/drawing/2010/main" val="0"/>
              </a:ext>
            </a:extLst>
          </a:blip>
          <a:srcRect l="12575"/>
          <a:stretch>
            <a:fillRect/>
          </a:stretch>
        </p:blipFill>
        <p:spPr bwMode="auto">
          <a:xfrm>
            <a:off x="3216275" y="3284538"/>
            <a:ext cx="9350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461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a:xfrm>
            <a:off x="2711450" y="1484313"/>
            <a:ext cx="6985000" cy="1612900"/>
          </a:xfrm>
        </p:spPr>
        <p:txBody>
          <a:bodyPr rtlCol="0">
            <a:normAutofit fontScale="90000"/>
          </a:bodyPr>
          <a:lstStyle/>
          <a:p>
            <a:pPr eaLnBrk="1" fontAlgn="auto" hangingPunct="1">
              <a:lnSpc>
                <a:spcPct val="150000"/>
              </a:lnSpc>
              <a:spcBef>
                <a:spcPts val="0"/>
              </a:spcBef>
              <a:spcAft>
                <a:spcPts val="0"/>
              </a:spcAft>
              <a:defRPr/>
            </a:pPr>
            <a:r>
              <a:rPr lang="en-US" altLang="zh-TW" dirty="0"/>
              <a:t/>
            </a:r>
            <a:br>
              <a:rPr lang="en-US" altLang="zh-TW" dirty="0"/>
            </a:br>
            <a:r>
              <a:rPr lang="en-US" altLang="zh-TW" dirty="0"/>
              <a:t/>
            </a:r>
            <a:br>
              <a:rPr lang="en-US" altLang="zh-TW" dirty="0"/>
            </a:br>
            <a:r>
              <a:rPr lang="en-US" altLang="zh-TW" dirty="0"/>
              <a:t/>
            </a:r>
            <a:br>
              <a:rPr lang="en-US" altLang="zh-TW" dirty="0"/>
            </a:br>
            <a:r>
              <a:rPr lang="en-US" altLang="zh-TW" dirty="0"/>
              <a:t/>
            </a:r>
            <a:br>
              <a:rPr lang="en-US" altLang="zh-TW" dirty="0"/>
            </a:br>
            <a:r>
              <a:rPr lang="zh-TW" altLang="en-US" sz="4400" spc="-50" dirty="0">
                <a:solidFill>
                  <a:schemeClr val="accent5">
                    <a:lumMod val="50000"/>
                  </a:schemeClr>
                </a:solidFill>
                <a:latin typeface="華康儷中黑" panose="020B0509000000000000" pitchFamily="49" charset="-120"/>
                <a:ea typeface="華康儷中黑" panose="020B0509000000000000" pitchFamily="49" charset="-120"/>
              </a:rPr>
              <a:t>   快樂上學，平安回家</a:t>
            </a:r>
            <a:r>
              <a:rPr lang="en-US" altLang="zh-TW" sz="4400" spc="-50" dirty="0">
                <a:solidFill>
                  <a:schemeClr val="accent5">
                    <a:lumMod val="50000"/>
                  </a:schemeClr>
                </a:solidFill>
                <a:latin typeface="華康儷中黑" panose="020B0509000000000000" pitchFamily="49" charset="-120"/>
                <a:ea typeface="華康儷中黑" panose="020B0509000000000000" pitchFamily="49" charset="-120"/>
              </a:rPr>
              <a:t/>
            </a:r>
            <a:br>
              <a:rPr lang="en-US" altLang="zh-TW" sz="4400" spc="-50" dirty="0">
                <a:solidFill>
                  <a:schemeClr val="accent5">
                    <a:lumMod val="50000"/>
                  </a:schemeClr>
                </a:solidFill>
                <a:latin typeface="華康儷中黑" panose="020B0509000000000000" pitchFamily="49" charset="-120"/>
                <a:ea typeface="華康儷中黑" panose="020B0509000000000000" pitchFamily="49" charset="-120"/>
              </a:rPr>
            </a:br>
            <a:r>
              <a:rPr lang="en-US" altLang="zh-TW" sz="3600" spc="-50" dirty="0">
                <a:solidFill>
                  <a:srgbClr val="FF0000"/>
                </a:solidFill>
                <a:latin typeface="華康儷中黑" panose="020B0509000000000000" pitchFamily="49" charset="-120"/>
                <a:ea typeface="華康儷中黑" panose="020B0509000000000000" pitchFamily="49" charset="-120"/>
              </a:rPr>
              <a:t>◎</a:t>
            </a:r>
            <a:r>
              <a:rPr lang="zh-TW" altLang="en-US" sz="3600" spc="-50" dirty="0">
                <a:solidFill>
                  <a:srgbClr val="FF0000"/>
                </a:solidFill>
                <a:latin typeface="華康儷中黑" panose="020B0509000000000000" pitchFamily="49" charset="-120"/>
                <a:ea typeface="華康儷中黑" panose="020B0509000000000000" pitchFamily="49" charset="-120"/>
              </a:rPr>
              <a:t>戴上安全帽，遇到行人要禮讓</a:t>
            </a:r>
            <a:r>
              <a:rPr lang="en-US" altLang="zh-TW" sz="3600" spc="-50" dirty="0">
                <a:solidFill>
                  <a:srgbClr val="FF0000"/>
                </a:solidFill>
                <a:latin typeface="華康儷中黑" panose="020B0509000000000000" pitchFamily="49" charset="-120"/>
                <a:ea typeface="華康儷中黑" panose="020B0509000000000000" pitchFamily="49" charset="-120"/>
              </a:rPr>
              <a:t/>
            </a:r>
            <a:br>
              <a:rPr lang="en-US" altLang="zh-TW" sz="3600" spc="-50" dirty="0">
                <a:solidFill>
                  <a:srgbClr val="FF0000"/>
                </a:solidFill>
                <a:latin typeface="華康儷中黑" panose="020B0509000000000000" pitchFamily="49" charset="-120"/>
                <a:ea typeface="華康儷中黑" panose="020B0509000000000000" pitchFamily="49" charset="-120"/>
              </a:rPr>
            </a:br>
            <a: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t>◎</a:t>
            </a:r>
            <a:r>
              <a:rPr lang="zh-TW" altLang="en-US" sz="3600" spc="-50" dirty="0">
                <a:solidFill>
                  <a:schemeClr val="accent2">
                    <a:lumMod val="75000"/>
                  </a:schemeClr>
                </a:solidFill>
                <a:latin typeface="華康儷中黑" panose="020B0509000000000000" pitchFamily="49" charset="-120"/>
                <a:ea typeface="華康儷中黑" panose="020B0509000000000000" pitchFamily="49" charset="-120"/>
              </a:rPr>
              <a:t>機車停路邊，停車場車子進出真危險</a:t>
            </a:r>
            <a: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t/>
            </a:r>
            <a:br>
              <a:rPr lang="en-US" altLang="zh-TW" sz="3600" spc="-50" dirty="0">
                <a:solidFill>
                  <a:schemeClr val="accent2">
                    <a:lumMod val="75000"/>
                  </a:schemeClr>
                </a:solidFill>
                <a:latin typeface="華康儷中黑" panose="020B0509000000000000" pitchFamily="49" charset="-120"/>
                <a:ea typeface="華康儷中黑" panose="020B0509000000000000" pitchFamily="49" charset="-120"/>
              </a:rPr>
            </a:br>
            <a:r>
              <a:rPr lang="en-US" altLang="zh-TW" sz="3600" spc="-50" dirty="0">
                <a:solidFill>
                  <a:srgbClr val="00B050"/>
                </a:solidFill>
                <a:latin typeface="華康儷中黑" panose="020B0509000000000000" pitchFamily="49" charset="-120"/>
                <a:ea typeface="華康儷中黑" panose="020B0509000000000000" pitchFamily="49" charset="-120"/>
              </a:rPr>
              <a:t>◎</a:t>
            </a:r>
            <a:r>
              <a:rPr lang="zh-TW" altLang="en-US" sz="3600" spc="-50" dirty="0">
                <a:solidFill>
                  <a:srgbClr val="00B050"/>
                </a:solidFill>
                <a:latin typeface="華康儷中黑" panose="020B0509000000000000" pitchFamily="49" charset="-120"/>
                <a:ea typeface="華康儷中黑" panose="020B0509000000000000" pitchFamily="49" charset="-120"/>
              </a:rPr>
              <a:t>黃線僅暫停，並排停車不可行</a:t>
            </a:r>
            <a:r>
              <a:rPr lang="en-US" altLang="zh-TW" sz="3600" spc="-50" dirty="0">
                <a:solidFill>
                  <a:srgbClr val="00B050"/>
                </a:solidFill>
                <a:latin typeface="華康儷中黑" panose="020B0509000000000000" pitchFamily="49" charset="-120"/>
                <a:ea typeface="華康儷中黑" panose="020B0509000000000000" pitchFamily="49" charset="-120"/>
              </a:rPr>
              <a:t/>
            </a:r>
            <a:br>
              <a:rPr lang="en-US" altLang="zh-TW" sz="3600" spc="-50" dirty="0">
                <a:solidFill>
                  <a:srgbClr val="00B050"/>
                </a:solidFill>
                <a:latin typeface="華康儷中黑" panose="020B0509000000000000" pitchFamily="49" charset="-120"/>
                <a:ea typeface="華康儷中黑" panose="020B0509000000000000" pitchFamily="49" charset="-120"/>
              </a:rPr>
            </a:br>
            <a:endParaRPr lang="zh-TW" altLang="en-US" dirty="0"/>
          </a:p>
        </p:txBody>
      </p:sp>
    </p:spTree>
    <p:extLst>
      <p:ext uri="{BB962C8B-B14F-4D97-AF65-F5344CB8AC3E}">
        <p14:creationId xmlns:p14="http://schemas.microsoft.com/office/powerpoint/2010/main" val="999851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2587625" y="1268414"/>
            <a:ext cx="8261350" cy="1457325"/>
          </a:xfrm>
        </p:spPr>
        <p:txBody>
          <a:bodyPr/>
          <a:lstStyle/>
          <a:p>
            <a:pPr eaLnBrk="1" hangingPunct="1"/>
            <a:r>
              <a:rPr lang="zh-TW" altLang="en-US" sz="15000">
                <a:solidFill>
                  <a:srgbClr val="FF33CC"/>
                </a:solidFill>
                <a:latin typeface="華康寶風體W4" panose="03000409000000000000" pitchFamily="65" charset="-120"/>
                <a:ea typeface="華康寶風體W4" panose="03000409000000000000" pitchFamily="65" charset="-120"/>
              </a:rPr>
              <a:t>生</a:t>
            </a:r>
            <a:r>
              <a:rPr lang="zh-TW" altLang="en-US" sz="15000">
                <a:solidFill>
                  <a:srgbClr val="00B050"/>
                </a:solidFill>
                <a:latin typeface="華康寶風體W4" panose="03000409000000000000" pitchFamily="65" charset="-120"/>
                <a:ea typeface="華康寶風體W4" panose="03000409000000000000" pitchFamily="65" charset="-120"/>
              </a:rPr>
              <a:t>活</a:t>
            </a:r>
            <a:r>
              <a:rPr lang="zh-TW" altLang="en-US" sz="15000">
                <a:solidFill>
                  <a:schemeClr val="accent2"/>
                </a:solidFill>
                <a:latin typeface="華康寶風體W4" panose="03000409000000000000" pitchFamily="65" charset="-120"/>
                <a:ea typeface="華康寶風體W4" panose="03000409000000000000" pitchFamily="65" charset="-120"/>
              </a:rPr>
              <a:t>教</a:t>
            </a:r>
            <a:r>
              <a:rPr lang="zh-TW" altLang="en-US" sz="15000">
                <a:solidFill>
                  <a:srgbClr val="00B0F0"/>
                </a:solidFill>
                <a:latin typeface="華康寶風體W4" panose="03000409000000000000" pitchFamily="65" charset="-120"/>
                <a:ea typeface="華康寶風體W4" panose="03000409000000000000" pitchFamily="65" charset="-120"/>
              </a:rPr>
              <a:t>育</a:t>
            </a:r>
          </a:p>
        </p:txBody>
      </p:sp>
      <p:pic>
        <p:nvPicPr>
          <p:cNvPr id="3072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6051" y="3016250"/>
            <a:ext cx="943292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353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1595654-6156-B545-E955-9C4B9BD9980B}"/>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0" y="30941"/>
            <a:ext cx="12192000" cy="6827059"/>
          </a:xfrm>
          <a:prstGeom prst="rect">
            <a:avLst/>
          </a:prstGeom>
        </p:spPr>
      </p:pic>
      <p:sp>
        <p:nvSpPr>
          <p:cNvPr id="7" name="標題 6">
            <a:extLst>
              <a:ext uri="{FF2B5EF4-FFF2-40B4-BE49-F238E27FC236}">
                <a16:creationId xmlns:a16="http://schemas.microsoft.com/office/drawing/2014/main" id="{49ABE46E-7A4E-4A75-8AC0-2C0E99B0A4FD}"/>
              </a:ext>
            </a:extLst>
          </p:cNvPr>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面對新課綱，</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深美早就準備好了！</a:t>
            </a:r>
          </a:p>
        </p:txBody>
      </p:sp>
      <p:sp>
        <p:nvSpPr>
          <p:cNvPr id="8" name="內容版面配置區 2">
            <a:extLst>
              <a:ext uri="{FF2B5EF4-FFF2-40B4-BE49-F238E27FC236}">
                <a16:creationId xmlns:a16="http://schemas.microsoft.com/office/drawing/2014/main" id="{45B57C7C-778E-4837-B38C-43BC9B1F4E1F}"/>
              </a:ext>
            </a:extLst>
          </p:cNvPr>
          <p:cNvSpPr txBox="1">
            <a:spLocks/>
          </p:cNvSpPr>
          <p:nvPr/>
        </p:nvSpPr>
        <p:spPr>
          <a:xfrm>
            <a:off x="838200" y="1966912"/>
            <a:ext cx="10515600" cy="4525963"/>
          </a:xfrm>
          <a:prstGeom prst="rect">
            <a:avLst/>
          </a:prstGeom>
          <a:noFill/>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342900" indent="-342900"/>
            <a:endParaRPr lang="en-US" altLang="zh-TW" sz="3800" dirty="0">
              <a:latin typeface="標楷體" pitchFamily="65" charset="-120"/>
              <a:ea typeface="標楷體" pitchFamily="65" charset="-120"/>
            </a:endParaRPr>
          </a:p>
        </p:txBody>
      </p:sp>
      <p:pic>
        <p:nvPicPr>
          <p:cNvPr id="10" name="圖片 9">
            <a:extLst>
              <a:ext uri="{FF2B5EF4-FFF2-40B4-BE49-F238E27FC236}">
                <a16:creationId xmlns:a16="http://schemas.microsoft.com/office/drawing/2014/main" id="{8A11344D-35A5-49C0-85A1-BE9D93033818}"/>
              </a:ext>
            </a:extLst>
          </p:cNvPr>
          <p:cNvPicPr>
            <a:picLocks noChangeAspect="1"/>
          </p:cNvPicPr>
          <p:nvPr/>
        </p:nvPicPr>
        <p:blipFill rotWithShape="1">
          <a:blip r:embed="rId4"/>
          <a:srcRect t="5324" b="5324"/>
          <a:stretch/>
        </p:blipFill>
        <p:spPr>
          <a:xfrm>
            <a:off x="973094" y="1842361"/>
            <a:ext cx="4790913" cy="4775063"/>
          </a:xfrm>
          <a:prstGeom prst="rect">
            <a:avLst/>
          </a:prstGeom>
        </p:spPr>
      </p:pic>
      <p:sp>
        <p:nvSpPr>
          <p:cNvPr id="2" name="矩形 1"/>
          <p:cNvSpPr/>
          <p:nvPr/>
        </p:nvSpPr>
        <p:spPr>
          <a:xfrm>
            <a:off x="7995409" y="989614"/>
            <a:ext cx="722489" cy="5445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1400" dirty="0">
                <a:solidFill>
                  <a:schemeClr val="tx2">
                    <a:lumMod val="75000"/>
                  </a:schemeClr>
                </a:solidFill>
                <a:latin typeface="標楷體" panose="03000509000000000000" pitchFamily="65" charset="-120"/>
                <a:ea typeface="標楷體" panose="03000509000000000000" pitchFamily="65" charset="-120"/>
              </a:rPr>
              <a:t>新課綱</a:t>
            </a:r>
          </a:p>
        </p:txBody>
      </p:sp>
      <p:sp>
        <p:nvSpPr>
          <p:cNvPr id="11" name="矩形 10"/>
          <p:cNvSpPr/>
          <p:nvPr/>
        </p:nvSpPr>
        <p:spPr>
          <a:xfrm>
            <a:off x="7995409" y="1556544"/>
            <a:ext cx="722489" cy="5445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1400" dirty="0">
                <a:solidFill>
                  <a:schemeClr val="tx2">
                    <a:lumMod val="75000"/>
                  </a:schemeClr>
                </a:solidFill>
                <a:latin typeface="標楷體" panose="03000509000000000000" pitchFamily="65" charset="-120"/>
                <a:ea typeface="標楷體" panose="03000509000000000000" pitchFamily="65" charset="-120"/>
              </a:rPr>
              <a:t>新課綱</a:t>
            </a:r>
          </a:p>
        </p:txBody>
      </p:sp>
      <p:grpSp>
        <p:nvGrpSpPr>
          <p:cNvPr id="6" name="群組 5"/>
          <p:cNvGrpSpPr/>
          <p:nvPr/>
        </p:nvGrpSpPr>
        <p:grpSpPr>
          <a:xfrm>
            <a:off x="6766097" y="0"/>
            <a:ext cx="4977233" cy="6858594"/>
            <a:chOff x="7087373" y="-594"/>
            <a:chExt cx="4977233" cy="6858594"/>
          </a:xfrm>
        </p:grpSpPr>
        <p:pic>
          <p:nvPicPr>
            <p:cNvPr id="5" name="圖片 4"/>
            <p:cNvPicPr>
              <a:picLocks noChangeAspect="1"/>
            </p:cNvPicPr>
            <p:nvPr/>
          </p:nvPicPr>
          <p:blipFill rotWithShape="1">
            <a:blip r:embed="rId5"/>
            <a:srcRect l="33798"/>
            <a:stretch/>
          </p:blipFill>
          <p:spPr>
            <a:xfrm>
              <a:off x="7806601" y="-594"/>
              <a:ext cx="4258005" cy="6858594"/>
            </a:xfrm>
            <a:prstGeom prst="rect">
              <a:avLst/>
            </a:prstGeom>
          </p:spPr>
        </p:pic>
        <p:pic>
          <p:nvPicPr>
            <p:cNvPr id="4" name="圖片 3"/>
            <p:cNvPicPr>
              <a:picLocks noChangeAspect="1"/>
            </p:cNvPicPr>
            <p:nvPr/>
          </p:nvPicPr>
          <p:blipFill rotWithShape="1">
            <a:blip r:embed="rId5"/>
            <a:srcRect r="87350"/>
            <a:stretch/>
          </p:blipFill>
          <p:spPr>
            <a:xfrm>
              <a:off x="7087373" y="-594"/>
              <a:ext cx="813632" cy="6858594"/>
            </a:xfrm>
            <a:prstGeom prst="rect">
              <a:avLst/>
            </a:prstGeom>
          </p:spPr>
        </p:pic>
      </p:grpSp>
    </p:spTree>
    <p:extLst>
      <p:ext uri="{BB962C8B-B14F-4D97-AF65-F5344CB8AC3E}">
        <p14:creationId xmlns:p14="http://schemas.microsoft.com/office/powerpoint/2010/main" val="223177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0239" y="333375"/>
            <a:ext cx="4319587"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423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標題 1"/>
          <p:cNvSpPr>
            <a:spLocks noGrp="1"/>
          </p:cNvSpPr>
          <p:nvPr>
            <p:ph type="title"/>
          </p:nvPr>
        </p:nvSpPr>
        <p:spPr>
          <a:xfrm>
            <a:off x="3783013" y="115889"/>
            <a:ext cx="7770812" cy="1468437"/>
          </a:xfrm>
        </p:spPr>
        <p:txBody>
          <a:bodyPr/>
          <a:lstStyle/>
          <a:p>
            <a:pPr eaLnBrk="1" hangingPunct="1"/>
            <a:r>
              <a:rPr lang="zh-TW" altLang="en-US" sz="4400">
                <a:solidFill>
                  <a:srgbClr val="C00000"/>
                </a:solidFill>
                <a:latin typeface="華康儷中黑" panose="020B0509000000000000" pitchFamily="49" charset="-120"/>
                <a:ea typeface="華康儷中黑" panose="020B0509000000000000" pitchFamily="49" charset="-120"/>
              </a:rPr>
              <a:t>多準備一個口罩放書包</a:t>
            </a:r>
          </a:p>
        </p:txBody>
      </p:sp>
      <p:pic>
        <p:nvPicPr>
          <p:cNvPr id="32771" name="Picture 2" descr="兒童加強防護口罩，解決你戴口罩的煩惱！ - 活動新訊- 天天防護口罩"/>
          <p:cNvPicPr>
            <a:picLocks noChangeAspect="1" noChangeArrowheads="1"/>
          </p:cNvPicPr>
          <p:nvPr/>
        </p:nvPicPr>
        <p:blipFill>
          <a:blip r:embed="rId3">
            <a:extLst>
              <a:ext uri="{28A0092B-C50C-407E-A947-70E740481C1C}">
                <a14:useLocalDpi xmlns:a14="http://schemas.microsoft.com/office/drawing/2010/main" val="0"/>
              </a:ext>
            </a:extLst>
          </a:blip>
          <a:srcRect r="25775"/>
          <a:stretch>
            <a:fillRect/>
          </a:stretch>
        </p:blipFill>
        <p:spPr bwMode="auto">
          <a:xfrm>
            <a:off x="3935413" y="1412875"/>
            <a:ext cx="5548312"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863703"/>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4825" y="333375"/>
            <a:ext cx="9145588" cy="1468438"/>
          </a:xfrm>
        </p:spPr>
        <p:txBody>
          <a:bodyPr rtlCol="0">
            <a:normAutofit fontScale="90000"/>
          </a:bodyPr>
          <a:lstStyle/>
          <a:p>
            <a:pPr eaLnBrk="1" fontAlgn="auto" hangingPunct="1">
              <a:spcAft>
                <a:spcPts val="0"/>
              </a:spcAft>
              <a:defRPr/>
            </a:pPr>
            <a:r>
              <a:rPr lang="zh-TW" altLang="en-US" sz="4400" dirty="0">
                <a:solidFill>
                  <a:srgbClr val="C00000"/>
                </a:solidFill>
                <a:latin typeface="華康儷中黑" panose="020B0509000000000000" pitchFamily="49" charset="-120"/>
                <a:ea typeface="華康儷中黑" panose="020B0509000000000000" pitchFamily="49" charset="-120"/>
              </a:rPr>
              <a:t>鼓勵孩子使用環保餐具，不要拿塑膠袋</a:t>
            </a:r>
            <a:r>
              <a:rPr lang="en-US" altLang="zh-TW" dirty="0"/>
              <a:t/>
            </a:r>
            <a:br>
              <a:rPr lang="en-US" altLang="zh-TW" dirty="0"/>
            </a:br>
            <a:endParaRPr lang="zh-TW" altLang="en-US" dirty="0"/>
          </a:p>
        </p:txBody>
      </p:sp>
      <p:pic>
        <p:nvPicPr>
          <p:cNvPr id="33795" name="Picture 7" descr="https://imgur.dcard.tw/TOnDJ4x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0" y="1412876"/>
            <a:ext cx="66675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03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p:txBody>
          <a:bodyPr/>
          <a:lstStyle/>
          <a:p>
            <a:pPr eaLnBrk="1" hangingPunct="1"/>
            <a:endParaRPr lang="zh-TW" altLang="en-US"/>
          </a:p>
        </p:txBody>
      </p:sp>
      <p:pic>
        <p:nvPicPr>
          <p:cNvPr id="34819"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3563" y="312738"/>
            <a:ext cx="8583612" cy="606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92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333376"/>
            <a:ext cx="7450137"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標題 3"/>
          <p:cNvSpPr>
            <a:spLocks noGrp="1"/>
          </p:cNvSpPr>
          <p:nvPr>
            <p:ph type="title"/>
          </p:nvPr>
        </p:nvSpPr>
        <p:spPr/>
        <p:txBody>
          <a:bodyPr/>
          <a:lstStyle/>
          <a:p>
            <a:pPr eaLnBrk="1" hangingPunct="1"/>
            <a:endParaRPr lang="zh-HK" altLang="en-US"/>
          </a:p>
        </p:txBody>
      </p:sp>
    </p:spTree>
    <p:extLst>
      <p:ext uri="{BB962C8B-B14F-4D97-AF65-F5344CB8AC3E}">
        <p14:creationId xmlns:p14="http://schemas.microsoft.com/office/powerpoint/2010/main" val="3935767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5"/>
          <p:cNvPicPr preferRelativeResize="0"/>
          <p:nvPr/>
        </p:nvPicPr>
        <p:blipFill rotWithShape="1">
          <a:blip r:embed="rId3">
            <a:alphaModFix/>
          </a:blip>
          <a:srcRect/>
          <a:stretch/>
        </p:blipFill>
        <p:spPr>
          <a:xfrm>
            <a:off x="0" y="-299358"/>
            <a:ext cx="12192000" cy="7439298"/>
          </a:xfrm>
          <a:prstGeom prst="rect">
            <a:avLst/>
          </a:prstGeom>
          <a:noFill/>
          <a:ln>
            <a:noFill/>
          </a:ln>
        </p:spPr>
      </p:pic>
      <p:pic>
        <p:nvPicPr>
          <p:cNvPr id="138" name="Google Shape;138;p5"/>
          <p:cNvPicPr preferRelativeResize="0"/>
          <p:nvPr/>
        </p:nvPicPr>
        <p:blipFill rotWithShape="1">
          <a:blip r:embed="rId4">
            <a:alphaModFix/>
          </a:blip>
          <a:srcRect/>
          <a:stretch/>
        </p:blipFill>
        <p:spPr>
          <a:xfrm>
            <a:off x="1540773" y="-75502"/>
            <a:ext cx="9626471" cy="6862195"/>
          </a:xfrm>
          <a:prstGeom prst="rect">
            <a:avLst/>
          </a:prstGeom>
          <a:noFill/>
          <a:ln>
            <a:noFill/>
          </a:ln>
        </p:spPr>
      </p:pic>
      <p:pic>
        <p:nvPicPr>
          <p:cNvPr id="139" name="Google Shape;139;p5"/>
          <p:cNvPicPr preferRelativeResize="0"/>
          <p:nvPr/>
        </p:nvPicPr>
        <p:blipFill rotWithShape="1">
          <a:blip r:embed="rId5">
            <a:alphaModFix/>
          </a:blip>
          <a:srcRect/>
          <a:stretch/>
        </p:blipFill>
        <p:spPr>
          <a:xfrm>
            <a:off x="9156587" y="2372147"/>
            <a:ext cx="2818464" cy="1719263"/>
          </a:xfrm>
          <a:prstGeom prst="rect">
            <a:avLst/>
          </a:prstGeom>
          <a:noFill/>
          <a:ln>
            <a:noFill/>
          </a:ln>
        </p:spPr>
      </p:pic>
      <p:pic>
        <p:nvPicPr>
          <p:cNvPr id="140" name="Google Shape;140;p5"/>
          <p:cNvPicPr preferRelativeResize="0"/>
          <p:nvPr/>
        </p:nvPicPr>
        <p:blipFill rotWithShape="1">
          <a:blip r:embed="rId6">
            <a:alphaModFix/>
          </a:blip>
          <a:srcRect/>
          <a:stretch/>
        </p:blipFill>
        <p:spPr>
          <a:xfrm>
            <a:off x="295275" y="4833937"/>
            <a:ext cx="1067820" cy="1738312"/>
          </a:xfrm>
          <a:prstGeom prst="rect">
            <a:avLst/>
          </a:prstGeom>
          <a:noFill/>
          <a:ln>
            <a:noFill/>
          </a:ln>
        </p:spPr>
      </p:pic>
      <p:pic>
        <p:nvPicPr>
          <p:cNvPr id="141" name="Google Shape;141;p5"/>
          <p:cNvPicPr preferRelativeResize="0"/>
          <p:nvPr/>
        </p:nvPicPr>
        <p:blipFill rotWithShape="1">
          <a:blip r:embed="rId7">
            <a:alphaModFix/>
          </a:blip>
          <a:srcRect/>
          <a:stretch/>
        </p:blipFill>
        <p:spPr>
          <a:xfrm>
            <a:off x="177679" y="267770"/>
            <a:ext cx="1185416" cy="1135327"/>
          </a:xfrm>
          <a:prstGeom prst="rect">
            <a:avLst/>
          </a:prstGeom>
          <a:noFill/>
          <a:ln>
            <a:noFill/>
          </a:ln>
        </p:spPr>
      </p:pic>
      <p:sp>
        <p:nvSpPr>
          <p:cNvPr id="142" name="Google Shape;142;p5"/>
          <p:cNvSpPr txBox="1"/>
          <p:nvPr/>
        </p:nvSpPr>
        <p:spPr>
          <a:xfrm>
            <a:off x="2260483" y="1417617"/>
            <a:ext cx="7671033"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7200" b="0" i="0" u="none" strike="noStrike" cap="none">
                <a:solidFill>
                  <a:schemeClr val="dk1"/>
                </a:solidFill>
                <a:latin typeface="DFKai-SB"/>
                <a:ea typeface="DFKai-SB"/>
                <a:cs typeface="DFKai-SB"/>
                <a:sym typeface="DFKai-SB"/>
              </a:rPr>
              <a:t>總務處報告</a:t>
            </a:r>
            <a:endParaRPr sz="7200" b="0" i="0" u="none" strike="noStrike" cap="none">
              <a:solidFill>
                <a:schemeClr val="dk1"/>
              </a:solidFill>
              <a:latin typeface="DFKai-SB"/>
              <a:ea typeface="DFKai-SB"/>
              <a:cs typeface="DFKai-SB"/>
              <a:sym typeface="DFKai-SB"/>
            </a:endParaRPr>
          </a:p>
          <a:p>
            <a:pPr marL="0" marR="0" lvl="0" indent="0" algn="ctr" rtl="0">
              <a:spcBef>
                <a:spcPts val="0"/>
              </a:spcBef>
              <a:spcAft>
                <a:spcPts val="0"/>
              </a:spcAft>
              <a:buNone/>
            </a:pPr>
            <a:endParaRPr sz="7200" b="0" i="0" u="none" strike="noStrike" cap="none">
              <a:solidFill>
                <a:schemeClr val="dk1"/>
              </a:solidFill>
              <a:latin typeface="DFKai-SB"/>
              <a:ea typeface="DFKai-SB"/>
              <a:cs typeface="DFKai-SB"/>
              <a:sym typeface="DFKai-SB"/>
            </a:endParaRPr>
          </a:p>
          <a:p>
            <a:pPr marL="0" marR="0" lvl="0" indent="0" algn="ctr" rtl="0">
              <a:spcBef>
                <a:spcPts val="0"/>
              </a:spcBef>
              <a:spcAft>
                <a:spcPts val="0"/>
              </a:spcAft>
              <a:buNone/>
            </a:pPr>
            <a:r>
              <a:rPr lang="zh-TW" sz="7200" b="0" i="0" u="none" strike="noStrike" cap="none">
                <a:solidFill>
                  <a:schemeClr val="dk1"/>
                </a:solidFill>
                <a:latin typeface="DFKai-SB"/>
                <a:ea typeface="DFKai-SB"/>
                <a:cs typeface="DFKai-SB"/>
                <a:sym typeface="DFKai-SB"/>
              </a:rPr>
              <a:t>陳韋志   主任</a:t>
            </a:r>
            <a:endParaRPr sz="7200" b="0" i="0" u="none" strike="noStrike" cap="none">
              <a:solidFill>
                <a:schemeClr val="dk1"/>
              </a:solidFill>
              <a:latin typeface="DFKai-SB"/>
              <a:ea typeface="DFKai-SB"/>
              <a:cs typeface="DFKai-SB"/>
              <a:sym typeface="DFKai-SB"/>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500"/>
                                        <p:tgtEl>
                                          <p:spTgt spid="138"/>
                                        </p:tgtEl>
                                        <p:attrNameLst>
                                          <p:attrName>ppt_w</p:attrName>
                                        </p:attrNameLst>
                                      </p:cBhvr>
                                      <p:tavLst>
                                        <p:tav tm="0">
                                          <p:val>
                                            <p:strVal val="0"/>
                                          </p:val>
                                        </p:tav>
                                        <p:tav tm="100000">
                                          <p:val>
                                            <p:strVal val="#ppt_w"/>
                                          </p:val>
                                        </p:tav>
                                      </p:tavLst>
                                    </p:anim>
                                    <p:anim calcmode="lin" valueType="num">
                                      <p:cBhvr additive="base">
                                        <p:cTn id="8" dur="500"/>
                                        <p:tgtEl>
                                          <p:spTgt spid="138"/>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fade">
                                      <p:cBhvr>
                                        <p:cTn id="12" dur="500"/>
                                        <p:tgtEl>
                                          <p:spTgt spid="14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fade">
                                      <p:cBhvr>
                                        <p:cTn id="16" dur="1000"/>
                                        <p:tgtEl>
                                          <p:spTgt spid="140"/>
                                        </p:tgtEl>
                                      </p:cBhvr>
                                    </p:animEffect>
                                  </p:childTnLst>
                                </p:cTn>
                              </p:par>
                            </p:childTnLst>
                          </p:cTn>
                        </p:par>
                        <p:par>
                          <p:cTn id="17" fill="hold">
                            <p:stCondLst>
                              <p:cond delay="2000"/>
                            </p:stCondLst>
                            <p:childTnLst>
                              <p:par>
                                <p:cTn id="18" presetID="23" presetClass="entr" presetSubtype="16" fill="hold" nodeType="afterEffect">
                                  <p:stCondLst>
                                    <p:cond delay="0"/>
                                  </p:stCondLst>
                                  <p:childTnLst>
                                    <p:set>
                                      <p:cBhvr>
                                        <p:cTn id="19" dur="1" fill="hold">
                                          <p:stCondLst>
                                            <p:cond delay="0"/>
                                          </p:stCondLst>
                                        </p:cTn>
                                        <p:tgtEl>
                                          <p:spTgt spid="139"/>
                                        </p:tgtEl>
                                        <p:attrNameLst>
                                          <p:attrName>style.visibility</p:attrName>
                                        </p:attrNameLst>
                                      </p:cBhvr>
                                      <p:to>
                                        <p:strVal val="visible"/>
                                      </p:to>
                                    </p:set>
                                    <p:anim calcmode="lin" valueType="num">
                                      <p:cBhvr additive="base">
                                        <p:cTn id="20" dur="500"/>
                                        <p:tgtEl>
                                          <p:spTgt spid="139"/>
                                        </p:tgtEl>
                                        <p:attrNameLst>
                                          <p:attrName>ppt_w</p:attrName>
                                        </p:attrNameLst>
                                      </p:cBhvr>
                                      <p:tavLst>
                                        <p:tav tm="0">
                                          <p:val>
                                            <p:strVal val="0"/>
                                          </p:val>
                                        </p:tav>
                                        <p:tav tm="100000">
                                          <p:val>
                                            <p:strVal val="#ppt_w"/>
                                          </p:val>
                                        </p:tav>
                                      </p:tavLst>
                                    </p:anim>
                                    <p:anim calcmode="lin" valueType="num">
                                      <p:cBhvr additive="base">
                                        <p:cTn id="21" dur="500"/>
                                        <p:tgtEl>
                                          <p:spTgt spid="13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H_Other_1">
            <a:extLst>
              <a:ext uri="{FF2B5EF4-FFF2-40B4-BE49-F238E27FC236}">
                <a16:creationId xmlns:a16="http://schemas.microsoft.com/office/drawing/2014/main" id="{AD4D6BEC-2488-46EE-95AC-728E82F8093C}"/>
              </a:ext>
            </a:extLst>
          </p:cNvPr>
          <p:cNvSpPr>
            <a:spLocks noChangeAspect="1"/>
          </p:cNvSpPr>
          <p:nvPr>
            <p:custDataLst>
              <p:tags r:id="rId1"/>
            </p:custDataLst>
          </p:nvPr>
        </p:nvSpPr>
        <p:spPr>
          <a:xfrm>
            <a:off x="817044" y="740605"/>
            <a:ext cx="959810" cy="961862"/>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defTabSz="1218804" fontAlgn="base">
              <a:spcBef>
                <a:spcPct val="0"/>
              </a:spcBef>
              <a:spcAft>
                <a:spcPct val="0"/>
              </a:spcAft>
              <a:buClrTx/>
              <a:defRPr/>
            </a:pPr>
            <a:r>
              <a:rPr lang="en-US" altLang="zh-CN" sz="4798" dirty="0">
                <a:solidFill>
                  <a:srgbClr val="5A6378"/>
                </a:solidFill>
                <a:latin typeface="Arial" panose="020B0604020202020204" pitchFamily="34" charset="0"/>
                <a:ea typeface="微软雅黑" panose="020B0503020204020204" pitchFamily="34" charset="-122"/>
                <a:cs typeface="+mn-cs"/>
                <a:sym typeface="Arial" panose="020B0604020202020204" pitchFamily="34" charset="0"/>
              </a:rPr>
              <a:t>1</a:t>
            </a:r>
          </a:p>
        </p:txBody>
      </p:sp>
      <p:sp>
        <p:nvSpPr>
          <p:cNvPr id="30" name="MH_Text_1">
            <a:extLst>
              <a:ext uri="{FF2B5EF4-FFF2-40B4-BE49-F238E27FC236}">
                <a16:creationId xmlns:a16="http://schemas.microsoft.com/office/drawing/2014/main" id="{E2DF345A-E7BD-4EFF-9230-4119B61EB8EC}"/>
              </a:ext>
            </a:extLst>
          </p:cNvPr>
          <p:cNvSpPr/>
          <p:nvPr>
            <p:custDataLst>
              <p:tags r:id="rId2"/>
            </p:custDataLst>
          </p:nvPr>
        </p:nvSpPr>
        <p:spPr>
          <a:xfrm>
            <a:off x="2160777" y="769365"/>
            <a:ext cx="5182976" cy="820546"/>
          </a:xfrm>
          <a:prstGeom prst="rect">
            <a:avLst/>
          </a:prstGeom>
        </p:spPr>
        <p:txBody>
          <a:bodyPr wrap="square" lIns="0" tIns="0" rIns="0" bIns="0" anchor="ctr">
            <a:spAutoFit/>
          </a:bodyPr>
          <a:lstStyle/>
          <a:p>
            <a:pPr defTabSz="1218804" fontAlgn="base">
              <a:spcBef>
                <a:spcPct val="0"/>
              </a:spcBef>
              <a:spcAft>
                <a:spcPct val="0"/>
              </a:spcAft>
              <a:buClrTx/>
            </a:pPr>
            <a:r>
              <a:rPr lang="zh-TW" altLang="en-US" sz="5332" kern="1200" dirty="0">
                <a:solidFill>
                  <a:prstClr val="black"/>
                </a:solidFill>
                <a:latin typeface="標楷體" panose="03000509000000000000" pitchFamily="65" charset="-120"/>
                <a:ea typeface="標楷體" panose="03000509000000000000" pitchFamily="65" charset="-120"/>
                <a:cs typeface="+mn-cs"/>
              </a:rPr>
              <a:t>註冊費相關事宜</a:t>
            </a:r>
            <a:endParaRPr lang="zh-CN" altLang="en-US" sz="1866" kern="1200" dirty="0">
              <a:solidFill>
                <a:prstClr val="white">
                  <a:lumMod val="50000"/>
                </a:prstClr>
              </a:soli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內容版面配置區 2"/>
          <p:cNvSpPr txBox="1">
            <a:spLocks/>
          </p:cNvSpPr>
          <p:nvPr/>
        </p:nvSpPr>
        <p:spPr>
          <a:xfrm>
            <a:off x="377608" y="2277228"/>
            <a:ext cx="11805668" cy="5284314"/>
          </a:xfrm>
          <a:prstGeom prst="rect">
            <a:avLst/>
          </a:prstGeom>
        </p:spPr>
        <p:txBody>
          <a:bodyPr>
            <a:noAutofit/>
          </a:bodyPr>
          <a:lstStyle>
            <a:lvl1pPr marL="162580" indent="-162580" algn="l" defTabSz="650321"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mn-ea"/>
                <a:cs typeface="+mn-cs"/>
              </a:defRPr>
            </a:lvl1pPr>
            <a:lvl2pPr marL="487741" indent="-162580" algn="l" defTabSz="650321" rtl="0" eaLnBrk="1" latinLnBrk="0" hangingPunct="1">
              <a:lnSpc>
                <a:spcPct val="90000"/>
              </a:lnSpc>
              <a:spcBef>
                <a:spcPts val="356"/>
              </a:spcBef>
              <a:buFont typeface="Arial" panose="020B0604020202020204" pitchFamily="34" charset="0"/>
              <a:buChar char="•"/>
              <a:defRPr sz="1700" kern="1200">
                <a:solidFill>
                  <a:schemeClr val="tx1"/>
                </a:solidFill>
                <a:latin typeface="+mn-lt"/>
                <a:ea typeface="+mn-ea"/>
                <a:cs typeface="+mn-cs"/>
              </a:defRPr>
            </a:lvl2pPr>
            <a:lvl3pPr marL="812902" indent="-162580" algn="l" defTabSz="650321" rtl="0" eaLnBrk="1" latinLnBrk="0" hangingPunct="1">
              <a:lnSpc>
                <a:spcPct val="90000"/>
              </a:lnSpc>
              <a:spcBef>
                <a:spcPts val="356"/>
              </a:spcBef>
              <a:buFont typeface="Arial" panose="020B0604020202020204" pitchFamily="34" charset="0"/>
              <a:buChar char="•"/>
              <a:defRPr sz="1400" kern="1200">
                <a:solidFill>
                  <a:schemeClr val="tx1"/>
                </a:solidFill>
                <a:latin typeface="+mn-lt"/>
                <a:ea typeface="+mn-ea"/>
                <a:cs typeface="+mn-cs"/>
              </a:defRPr>
            </a:lvl3pPr>
            <a:lvl4pPr marL="1138062"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4pPr>
            <a:lvl5pPr marL="1463223"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5pPr>
            <a:lvl6pPr marL="178838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6pPr>
            <a:lvl7pPr marL="211354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7pPr>
            <a:lvl8pPr marL="243870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8pPr>
            <a:lvl9pPr marL="276386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9pPr>
          </a:lstStyle>
          <a:p>
            <a:pPr marL="216703" indent="-216703" defTabSz="866813">
              <a:spcBef>
                <a:spcPts val="948"/>
              </a:spcBef>
              <a:buClrTx/>
            </a:pPr>
            <a:r>
              <a:rPr lang="zh-TW" altLang="en-US" sz="4265" dirty="0">
                <a:solidFill>
                  <a:prstClr val="black"/>
                </a:solidFill>
                <a:latin typeface="標楷體" panose="03000509000000000000" pitchFamily="65" charset="-120"/>
                <a:ea typeface="標楷體" panose="03000509000000000000" pitchFamily="65" charset="-120"/>
              </a:rPr>
              <a:t>已於</a:t>
            </a:r>
            <a:r>
              <a:rPr lang="en-US" altLang="zh-TW" sz="4265" dirty="0">
                <a:solidFill>
                  <a:prstClr val="black"/>
                </a:solidFill>
                <a:latin typeface="標楷體" panose="03000509000000000000" pitchFamily="65" charset="-120"/>
                <a:ea typeface="標楷體" panose="03000509000000000000" pitchFamily="65" charset="-120"/>
              </a:rPr>
              <a:t>9/1</a:t>
            </a:r>
            <a:r>
              <a:rPr lang="zh-TW" altLang="en-US" sz="4265" dirty="0">
                <a:solidFill>
                  <a:prstClr val="black"/>
                </a:solidFill>
                <a:latin typeface="標楷體" panose="03000509000000000000" pitchFamily="65" charset="-120"/>
                <a:ea typeface="標楷體" panose="03000509000000000000" pitchFamily="65" charset="-120"/>
              </a:rPr>
              <a:t>開學日發放。</a:t>
            </a:r>
            <a:endParaRPr lang="en-US" altLang="zh-TW" sz="4265" dirty="0">
              <a:solidFill>
                <a:prstClr val="black"/>
              </a:solidFill>
              <a:latin typeface="標楷體" panose="03000509000000000000" pitchFamily="65" charset="-120"/>
              <a:ea typeface="標楷體" panose="03000509000000000000" pitchFamily="65" charset="-120"/>
            </a:endParaRPr>
          </a:p>
          <a:p>
            <a:pPr marL="216703" indent="-216703" defTabSz="866813">
              <a:spcBef>
                <a:spcPts val="948"/>
              </a:spcBef>
              <a:buClrTx/>
            </a:pPr>
            <a:r>
              <a:rPr lang="zh-TW" altLang="en-US" sz="4265" dirty="0">
                <a:solidFill>
                  <a:prstClr val="black"/>
                </a:solidFill>
                <a:latin typeface="標楷體" panose="03000509000000000000" pitchFamily="65" charset="-120"/>
                <a:ea typeface="標楷體" panose="03000509000000000000" pitchFamily="65" charset="-120"/>
              </a:rPr>
              <a:t>註冊費繳交期限</a:t>
            </a:r>
            <a:r>
              <a:rPr lang="en-US" altLang="zh-TW" sz="4265" dirty="0">
                <a:solidFill>
                  <a:srgbClr val="FF0000"/>
                </a:solidFill>
                <a:latin typeface="標楷體" panose="03000509000000000000" pitchFamily="65" charset="-120"/>
                <a:ea typeface="標楷體" panose="03000509000000000000" pitchFamily="65" charset="-120"/>
              </a:rPr>
              <a:t>9/15</a:t>
            </a:r>
            <a:r>
              <a:rPr lang="zh-TW" altLang="en-US" sz="4265" dirty="0">
                <a:solidFill>
                  <a:prstClr val="black"/>
                </a:solidFill>
                <a:latin typeface="標楷體" panose="03000509000000000000" pitchFamily="65" charset="-120"/>
                <a:ea typeface="標楷體" panose="03000509000000000000" pitchFamily="65" charset="-120"/>
              </a:rPr>
              <a:t>。</a:t>
            </a:r>
            <a:endParaRPr lang="en-US" altLang="zh-TW" sz="4265" dirty="0">
              <a:solidFill>
                <a:prstClr val="black"/>
              </a:solidFill>
              <a:latin typeface="標楷體" panose="03000509000000000000" pitchFamily="65" charset="-120"/>
              <a:ea typeface="標楷體" panose="03000509000000000000" pitchFamily="65" charset="-120"/>
            </a:endParaRPr>
          </a:p>
          <a:p>
            <a:pPr marL="216703" indent="-216703" defTabSz="866813">
              <a:spcBef>
                <a:spcPts val="948"/>
              </a:spcBef>
              <a:buClrTx/>
            </a:pPr>
            <a:r>
              <a:rPr lang="zh-TW" altLang="en-US" sz="4265" dirty="0">
                <a:solidFill>
                  <a:prstClr val="black"/>
                </a:solidFill>
                <a:latin typeface="標楷體" panose="03000509000000000000" pitchFamily="65" charset="-120"/>
                <a:ea typeface="標楷體" panose="03000509000000000000" pitchFamily="65" charset="-120"/>
              </a:rPr>
              <a:t>各大便利商店、銀行等單位繳交費用</a:t>
            </a:r>
            <a:endParaRPr lang="en-US" altLang="zh-TW" sz="4265" dirty="0">
              <a:solidFill>
                <a:prstClr val="black"/>
              </a:solidFill>
              <a:latin typeface="標楷體" panose="03000509000000000000" pitchFamily="65" charset="-120"/>
              <a:ea typeface="標楷體" panose="03000509000000000000" pitchFamily="65" charset="-120"/>
            </a:endParaRPr>
          </a:p>
          <a:p>
            <a:pPr marL="0" indent="0" defTabSz="866813">
              <a:spcBef>
                <a:spcPts val="948"/>
              </a:spcBef>
              <a:buClrTx/>
              <a:buNone/>
            </a:pPr>
            <a:r>
              <a:rPr lang="zh-TW" altLang="en-US" sz="4265" dirty="0">
                <a:solidFill>
                  <a:prstClr val="black"/>
                </a:solidFill>
                <a:latin typeface="Calibri"/>
                <a:ea typeface="新細明體" panose="02020500000000000000" pitchFamily="18" charset="-120"/>
              </a:rPr>
              <a:t/>
            </a:r>
            <a:br>
              <a:rPr lang="zh-TW" altLang="en-US" sz="4265" dirty="0">
                <a:solidFill>
                  <a:prstClr val="black"/>
                </a:solidFill>
                <a:latin typeface="Calibri"/>
                <a:ea typeface="新細明體" panose="02020500000000000000" pitchFamily="18" charset="-120"/>
              </a:rPr>
            </a:br>
            <a:endParaRPr lang="zh-TW" altLang="en-US" sz="4265"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74486925"/>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H_Other_2">
            <a:extLst>
              <a:ext uri="{FF2B5EF4-FFF2-40B4-BE49-F238E27FC236}">
                <a16:creationId xmlns:a16="http://schemas.microsoft.com/office/drawing/2014/main" id="{BACC2EF8-0F61-4559-8A7C-24629238209B}"/>
              </a:ext>
            </a:extLst>
          </p:cNvPr>
          <p:cNvSpPr>
            <a:spLocks noChangeAspect="1"/>
          </p:cNvSpPr>
          <p:nvPr>
            <p:custDataLst>
              <p:tags r:id="rId1"/>
            </p:custDataLst>
          </p:nvPr>
        </p:nvSpPr>
        <p:spPr>
          <a:xfrm>
            <a:off x="796444" y="698707"/>
            <a:ext cx="959810" cy="961862"/>
          </a:xfrm>
          <a:prstGeom prst="ellipse">
            <a:avLst/>
          </a:prstGeom>
          <a:solidFill>
            <a:srgbClr val="FFFFFF"/>
          </a:solidFill>
          <a:ln w="57150" cap="flat" cmpd="sng" algn="ctr">
            <a:solidFill>
              <a:schemeClr val="accent2"/>
            </a:solidFill>
            <a:prstDash val="solid"/>
          </a:ln>
          <a:effectLst/>
        </p:spPr>
        <p:txBody>
          <a:bodyPr lIns="0" tIns="0" rIns="0" bIns="0" anchor="ctr"/>
          <a:lstStyle/>
          <a:p>
            <a:pPr algn="ctr" defTabSz="1218804" fontAlgn="base">
              <a:spcBef>
                <a:spcPct val="0"/>
              </a:spcBef>
              <a:spcAft>
                <a:spcPct val="0"/>
              </a:spcAft>
              <a:buClrTx/>
              <a:defRPr/>
            </a:pPr>
            <a:r>
              <a:rPr lang="en-US" altLang="zh-CN" sz="4000" dirty="0">
                <a:solidFill>
                  <a:srgbClr val="E66C7D"/>
                </a:solidFill>
                <a:latin typeface="Arial" panose="020B0604020202020204" pitchFamily="34" charset="0"/>
                <a:ea typeface="微软雅黑" panose="020B0503020204020204" pitchFamily="34" charset="-122"/>
                <a:cs typeface="+mn-cs"/>
                <a:sym typeface="Arial" panose="020B0604020202020204" pitchFamily="34" charset="0"/>
              </a:rPr>
              <a:t>2</a:t>
            </a:r>
          </a:p>
        </p:txBody>
      </p:sp>
      <p:sp>
        <p:nvSpPr>
          <p:cNvPr id="30" name="MH_Text_1">
            <a:extLst>
              <a:ext uri="{FF2B5EF4-FFF2-40B4-BE49-F238E27FC236}">
                <a16:creationId xmlns:a16="http://schemas.microsoft.com/office/drawing/2014/main" id="{E2DF345A-E7BD-4EFF-9230-4119B61EB8EC}"/>
              </a:ext>
            </a:extLst>
          </p:cNvPr>
          <p:cNvSpPr/>
          <p:nvPr>
            <p:custDataLst>
              <p:tags r:id="rId2"/>
            </p:custDataLst>
          </p:nvPr>
        </p:nvSpPr>
        <p:spPr>
          <a:xfrm>
            <a:off x="2160777" y="769367"/>
            <a:ext cx="4127185" cy="820546"/>
          </a:xfrm>
          <a:prstGeom prst="rect">
            <a:avLst/>
          </a:prstGeom>
        </p:spPr>
        <p:txBody>
          <a:bodyPr wrap="square" lIns="0" tIns="0" rIns="0" bIns="0" anchor="ctr">
            <a:spAutoFit/>
          </a:bodyPr>
          <a:lstStyle/>
          <a:p>
            <a:pPr defTabSz="1218804" fontAlgn="base">
              <a:spcBef>
                <a:spcPct val="0"/>
              </a:spcBef>
              <a:spcAft>
                <a:spcPct val="0"/>
              </a:spcAft>
              <a:buClrTx/>
            </a:pPr>
            <a:r>
              <a:rPr lang="zh-TW" altLang="en-US" sz="5332" kern="1200" dirty="0">
                <a:solidFill>
                  <a:prstClr val="black"/>
                </a:solidFill>
                <a:latin typeface="標楷體" panose="03000509000000000000" pitchFamily="65" charset="-120"/>
                <a:ea typeface="標楷體" panose="03000509000000000000" pitchFamily="65" charset="-120"/>
                <a:cs typeface="+mn-cs"/>
                <a:sym typeface="Arial" panose="020B0604020202020204" pitchFamily="34" charset="0"/>
              </a:rPr>
              <a:t>營養午餐</a:t>
            </a:r>
            <a:endParaRPr lang="zh-CN" altLang="en-US" sz="1866" kern="1200" dirty="0">
              <a:solidFill>
                <a:prstClr val="white">
                  <a:lumMod val="50000"/>
                </a:prstClr>
              </a:soli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 name="矩形 1"/>
          <p:cNvSpPr/>
          <p:nvPr/>
        </p:nvSpPr>
        <p:spPr>
          <a:xfrm>
            <a:off x="823" y="1799878"/>
            <a:ext cx="6777955" cy="4457887"/>
          </a:xfrm>
          <a:prstGeom prst="rect">
            <a:avLst/>
          </a:prstGeom>
        </p:spPr>
        <p:txBody>
          <a:bodyPr wrap="square">
            <a:spAutoFit/>
          </a:bodyPr>
          <a:lstStyle/>
          <a:p>
            <a:pPr marL="216703" indent="-216703" defTabSz="866813">
              <a:lnSpc>
                <a:spcPct val="90000"/>
              </a:lnSpc>
              <a:spcBef>
                <a:spcPts val="948"/>
              </a:spcBef>
              <a:buClrTx/>
              <a:buFont typeface="Arial" panose="020B0604020202020204" pitchFamily="34" charset="0"/>
              <a:buChar char="•"/>
            </a:pPr>
            <a:r>
              <a:rPr lang="zh-TW" altLang="en-US" sz="4265" kern="1200" dirty="0">
                <a:solidFill>
                  <a:prstClr val="black"/>
                </a:solidFill>
                <a:latin typeface="標楷體" panose="03000509000000000000" pitchFamily="65" charset="-120"/>
                <a:ea typeface="標楷體" panose="03000509000000000000" pitchFamily="65" charset="-120"/>
                <a:cs typeface="+mn-cs"/>
              </a:rPr>
              <a:t>依</a:t>
            </a:r>
            <a:r>
              <a:rPr lang="zh-TW" altLang="zh-TW" sz="4265" kern="1200" dirty="0">
                <a:solidFill>
                  <a:prstClr val="black"/>
                </a:solidFill>
                <a:latin typeface="標楷體" panose="03000509000000000000" pitchFamily="65" charset="-120"/>
                <a:ea typeface="標楷體" panose="03000509000000000000" pitchFamily="65" charset="-120"/>
                <a:cs typeface="+mn-cs"/>
              </a:rPr>
              <a:t>「</a:t>
            </a:r>
            <a:r>
              <a:rPr lang="zh-TW" altLang="en-US" sz="4265" kern="1200" dirty="0">
                <a:solidFill>
                  <a:prstClr val="black"/>
                </a:solidFill>
                <a:latin typeface="標楷體" panose="03000509000000000000" pitchFamily="65" charset="-120"/>
                <a:ea typeface="標楷體" panose="03000509000000000000" pitchFamily="65" charset="-120"/>
                <a:cs typeface="+mn-cs"/>
              </a:rPr>
              <a:t>基隆市</a:t>
            </a:r>
            <a:r>
              <a:rPr lang="zh-TW" altLang="zh-TW" sz="4265" kern="1200" dirty="0">
                <a:solidFill>
                  <a:prstClr val="black"/>
                </a:solidFill>
                <a:latin typeface="標楷體" panose="03000509000000000000" pitchFamily="65" charset="-120"/>
                <a:ea typeface="標楷體" panose="03000509000000000000" pitchFamily="65" charset="-120"/>
                <a:cs typeface="+mn-cs"/>
              </a:rPr>
              <a:t>市立中小學學校午餐統一作業」</a:t>
            </a:r>
            <a:r>
              <a:rPr lang="zh-TW" altLang="en-US" sz="4265" kern="1200" dirty="0">
                <a:solidFill>
                  <a:prstClr val="black"/>
                </a:solidFill>
                <a:latin typeface="標楷體" panose="03000509000000000000" pitchFamily="65" charset="-120"/>
                <a:ea typeface="標楷體" panose="03000509000000000000" pitchFamily="65" charset="-120"/>
                <a:cs typeface="+mn-cs"/>
              </a:rPr>
              <a:t>辦法，每日中午孩子會在學校統一享用營養午餐。</a:t>
            </a:r>
            <a:endParaRPr lang="en-US" altLang="zh-TW" sz="4265" kern="1200" dirty="0">
              <a:solidFill>
                <a:prstClr val="black"/>
              </a:solidFill>
              <a:latin typeface="標楷體" panose="03000509000000000000" pitchFamily="65" charset="-120"/>
              <a:ea typeface="標楷體" panose="03000509000000000000" pitchFamily="65" charset="-120"/>
              <a:cs typeface="+mn-cs"/>
            </a:endParaRPr>
          </a:p>
          <a:p>
            <a:pPr marL="216703" indent="-216703" defTabSz="866813">
              <a:lnSpc>
                <a:spcPct val="90000"/>
              </a:lnSpc>
              <a:spcBef>
                <a:spcPts val="948"/>
              </a:spcBef>
              <a:buClrTx/>
              <a:buFont typeface="Arial" panose="020B0604020202020204" pitchFamily="34" charset="0"/>
              <a:buChar char="•"/>
            </a:pPr>
            <a:r>
              <a:rPr lang="zh-TW" altLang="en-US" sz="4265" kern="1200" dirty="0">
                <a:solidFill>
                  <a:srgbClr val="FF0000"/>
                </a:solidFill>
                <a:latin typeface="標楷體" panose="03000509000000000000" pitchFamily="65" charset="-120"/>
                <a:ea typeface="標楷體" panose="03000509000000000000" pitchFamily="65" charset="-120"/>
                <a:cs typeface="+mn-cs"/>
              </a:rPr>
              <a:t>每周二乳品，三、五水果</a:t>
            </a:r>
            <a:r>
              <a:rPr lang="zh-TW" altLang="en-US" sz="4265" kern="1200" dirty="0">
                <a:solidFill>
                  <a:prstClr val="black"/>
                </a:solidFill>
                <a:latin typeface="標楷體" panose="03000509000000000000" pitchFamily="65" charset="-120"/>
                <a:ea typeface="標楷體" panose="03000509000000000000" pitchFamily="65" charset="-120"/>
                <a:cs typeface="+mn-cs"/>
              </a:rPr>
              <a:t>。</a:t>
            </a:r>
            <a:endParaRPr lang="en-US" altLang="zh-TW" sz="4265" kern="1200" dirty="0">
              <a:solidFill>
                <a:prstClr val="black"/>
              </a:solidFill>
              <a:latin typeface="標楷體" panose="03000509000000000000" pitchFamily="65" charset="-120"/>
              <a:ea typeface="標楷體" panose="03000509000000000000" pitchFamily="65" charset="-120"/>
              <a:cs typeface="+mn-cs"/>
            </a:endParaRPr>
          </a:p>
          <a:p>
            <a:pPr marL="216703" indent="-216703" defTabSz="866813">
              <a:lnSpc>
                <a:spcPct val="90000"/>
              </a:lnSpc>
              <a:spcBef>
                <a:spcPts val="948"/>
              </a:spcBef>
              <a:buClrTx/>
              <a:buFont typeface="Arial" panose="020B0604020202020204" pitchFamily="34" charset="0"/>
              <a:buChar char="•"/>
            </a:pPr>
            <a:r>
              <a:rPr lang="zh-TW" altLang="en-US" sz="4265" kern="1200" dirty="0">
                <a:solidFill>
                  <a:prstClr val="black"/>
                </a:solidFill>
                <a:latin typeface="標楷體" panose="03000509000000000000" pitchFamily="65" charset="-120"/>
                <a:ea typeface="標楷體" panose="03000509000000000000" pitchFamily="65" charset="-120"/>
                <a:cs typeface="+mn-cs"/>
              </a:rPr>
              <a:t>營養午餐調查表請確實填寫完後繳回給導師。</a:t>
            </a:r>
            <a:endParaRPr lang="en-US" altLang="zh-TW" sz="4265" kern="1200" dirty="0">
              <a:solidFill>
                <a:prstClr val="black"/>
              </a:solidFill>
              <a:latin typeface="標楷體" panose="03000509000000000000" pitchFamily="65" charset="-120"/>
              <a:ea typeface="標楷體" panose="03000509000000000000" pitchFamily="65" charset="-120"/>
              <a:cs typeface="+mn-cs"/>
            </a:endParaRPr>
          </a:p>
        </p:txBody>
      </p:sp>
      <p:pic>
        <p:nvPicPr>
          <p:cNvPr id="4" name="圖片 3"/>
          <p:cNvPicPr>
            <a:picLocks noChangeAspect="1"/>
          </p:cNvPicPr>
          <p:nvPr/>
        </p:nvPicPr>
        <p:blipFill rotWithShape="1">
          <a:blip r:embed="rId5"/>
          <a:srcRect l="30707" t="10800" r="31494" b="3101"/>
          <a:stretch/>
        </p:blipFill>
        <p:spPr>
          <a:xfrm>
            <a:off x="6665548" y="5610"/>
            <a:ext cx="5130815" cy="6573856"/>
          </a:xfrm>
          <a:prstGeom prst="rect">
            <a:avLst/>
          </a:prstGeom>
        </p:spPr>
      </p:pic>
    </p:spTree>
    <p:extLst>
      <p:ext uri="{BB962C8B-B14F-4D97-AF65-F5344CB8AC3E}">
        <p14:creationId xmlns:p14="http://schemas.microsoft.com/office/powerpoint/2010/main" val="3193100975"/>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H_Other_3">
            <a:extLst>
              <a:ext uri="{FF2B5EF4-FFF2-40B4-BE49-F238E27FC236}">
                <a16:creationId xmlns:a16="http://schemas.microsoft.com/office/drawing/2014/main" id="{0B98F20B-C700-49E7-8B55-C2C518E5511D}"/>
              </a:ext>
            </a:extLst>
          </p:cNvPr>
          <p:cNvSpPr>
            <a:spLocks noChangeAspect="1"/>
          </p:cNvSpPr>
          <p:nvPr>
            <p:custDataLst>
              <p:tags r:id="rId1"/>
            </p:custDataLst>
          </p:nvPr>
        </p:nvSpPr>
        <p:spPr>
          <a:xfrm>
            <a:off x="765888" y="673073"/>
            <a:ext cx="1010967" cy="1013127"/>
          </a:xfrm>
          <a:prstGeom prst="ellipse">
            <a:avLst/>
          </a:prstGeom>
          <a:solidFill>
            <a:srgbClr val="FFFFFF"/>
          </a:solidFill>
          <a:ln w="57150" cap="flat" cmpd="sng" algn="ctr">
            <a:solidFill>
              <a:schemeClr val="accent3"/>
            </a:solidFill>
            <a:prstDash val="solid"/>
          </a:ln>
          <a:effectLst/>
        </p:spPr>
        <p:txBody>
          <a:bodyPr lIns="0" tIns="0" rIns="0" bIns="0" anchor="ctr"/>
          <a:lstStyle/>
          <a:p>
            <a:pPr algn="ctr" defTabSz="1218804" fontAlgn="base">
              <a:spcBef>
                <a:spcPct val="0"/>
              </a:spcBef>
              <a:spcAft>
                <a:spcPct val="0"/>
              </a:spcAft>
              <a:buClrTx/>
              <a:defRPr/>
            </a:pPr>
            <a:r>
              <a:rPr lang="en-US" altLang="zh-CN" sz="4000" dirty="0">
                <a:solidFill>
                  <a:srgbClr val="F0AD00"/>
                </a:solidFill>
                <a:latin typeface="Arial" panose="020B0604020202020204" pitchFamily="34" charset="0"/>
                <a:ea typeface="微软雅黑" panose="020B0503020204020204" pitchFamily="34" charset="-122"/>
                <a:cs typeface="+mn-cs"/>
                <a:sym typeface="Arial" panose="020B0604020202020204" pitchFamily="34" charset="0"/>
              </a:rPr>
              <a:t>3</a:t>
            </a:r>
          </a:p>
        </p:txBody>
      </p:sp>
      <p:sp>
        <p:nvSpPr>
          <p:cNvPr id="30" name="MH_Text_1">
            <a:extLst>
              <a:ext uri="{FF2B5EF4-FFF2-40B4-BE49-F238E27FC236}">
                <a16:creationId xmlns:a16="http://schemas.microsoft.com/office/drawing/2014/main" id="{E2DF345A-E7BD-4EFF-9230-4119B61EB8EC}"/>
              </a:ext>
            </a:extLst>
          </p:cNvPr>
          <p:cNvSpPr/>
          <p:nvPr>
            <p:custDataLst>
              <p:tags r:id="rId2"/>
            </p:custDataLst>
          </p:nvPr>
        </p:nvSpPr>
        <p:spPr>
          <a:xfrm>
            <a:off x="2160777" y="769365"/>
            <a:ext cx="4893099" cy="820546"/>
          </a:xfrm>
          <a:prstGeom prst="rect">
            <a:avLst/>
          </a:prstGeom>
        </p:spPr>
        <p:txBody>
          <a:bodyPr wrap="square" lIns="0" tIns="0" rIns="0" bIns="0" anchor="ctr">
            <a:spAutoFit/>
          </a:bodyPr>
          <a:lstStyle/>
          <a:p>
            <a:pPr defTabSz="1218804" fontAlgn="base">
              <a:spcBef>
                <a:spcPct val="0"/>
              </a:spcBef>
              <a:spcAft>
                <a:spcPct val="0"/>
              </a:spcAft>
              <a:buClrTx/>
            </a:pPr>
            <a:r>
              <a:rPr lang="zh-TW" altLang="en-US" sz="5332" kern="1200" dirty="0">
                <a:solidFill>
                  <a:prstClr val="black"/>
                </a:solidFill>
                <a:latin typeface="標楷體" panose="03000509000000000000" pitchFamily="65" charset="-120"/>
                <a:ea typeface="標楷體" panose="03000509000000000000" pitchFamily="65" charset="-120"/>
                <a:cs typeface="+mn-cs"/>
                <a:sym typeface="Arial" panose="020B0604020202020204" pitchFamily="34" charset="0"/>
              </a:rPr>
              <a:t>餐袋及防疫隔板</a:t>
            </a:r>
            <a:endParaRPr lang="zh-CN" altLang="en-US" sz="5332" kern="1200" dirty="0">
              <a:solidFill>
                <a:prstClr val="black"/>
              </a:solidFill>
              <a:latin typeface="標楷體" panose="03000509000000000000" pitchFamily="65" charset="-120"/>
              <a:ea typeface="標楷體" panose="03000509000000000000" pitchFamily="65" charset="-120"/>
              <a:cs typeface="+mn-cs"/>
              <a:sym typeface="Arial" panose="020B0604020202020204" pitchFamily="34" charset="0"/>
            </a:endParaRPr>
          </a:p>
        </p:txBody>
      </p:sp>
      <p:pic>
        <p:nvPicPr>
          <p:cNvPr id="2" name="圖片 1"/>
          <p:cNvPicPr>
            <a:picLocks noChangeAspect="1"/>
          </p:cNvPicPr>
          <p:nvPr/>
        </p:nvPicPr>
        <p:blipFill>
          <a:blip r:embed="rId6"/>
          <a:stretch>
            <a:fillRect/>
          </a:stretch>
        </p:blipFill>
        <p:spPr>
          <a:xfrm>
            <a:off x="1807411" y="1608337"/>
            <a:ext cx="3216329" cy="4292254"/>
          </a:xfrm>
          <a:prstGeom prst="rect">
            <a:avLst/>
          </a:prstGeom>
        </p:spPr>
      </p:pic>
      <p:sp>
        <p:nvSpPr>
          <p:cNvPr id="6" name="矩形 5"/>
          <p:cNvSpPr/>
          <p:nvPr/>
        </p:nvSpPr>
        <p:spPr>
          <a:xfrm>
            <a:off x="1314878" y="5958811"/>
            <a:ext cx="9718940" cy="756874"/>
          </a:xfrm>
          <a:prstGeom prst="rect">
            <a:avLst/>
          </a:prstGeom>
        </p:spPr>
        <p:txBody>
          <a:bodyPr wrap="square">
            <a:spAutoFit/>
          </a:bodyPr>
          <a:lstStyle/>
          <a:p>
            <a:pPr marL="216703" indent="-216703" defTabSz="866813">
              <a:lnSpc>
                <a:spcPct val="90000"/>
              </a:lnSpc>
              <a:spcBef>
                <a:spcPts val="948"/>
              </a:spcBef>
              <a:buClrTx/>
              <a:buFont typeface="Arial" panose="020B0604020202020204" pitchFamily="34" charset="0"/>
              <a:buChar char="•"/>
            </a:pPr>
            <a:r>
              <a:rPr lang="zh-TW" altLang="en-US" sz="4798" b="1" kern="1200" dirty="0">
                <a:solidFill>
                  <a:prstClr val="black"/>
                </a:solidFill>
                <a:latin typeface="標楷體" panose="03000509000000000000" pitchFamily="65" charset="-120"/>
                <a:ea typeface="標楷體" panose="03000509000000000000" pitchFamily="65" charset="-120"/>
                <a:cs typeface="+mn-cs"/>
              </a:rPr>
              <a:t>請妥善保管，餐具請先用熱水沖過</a:t>
            </a:r>
            <a:endParaRPr lang="en-US" altLang="zh-TW" sz="4798" b="1" kern="1200" dirty="0">
              <a:solidFill>
                <a:prstClr val="black"/>
              </a:solidFill>
              <a:latin typeface="標楷體" panose="03000509000000000000" pitchFamily="65" charset="-120"/>
              <a:ea typeface="標楷體" panose="03000509000000000000" pitchFamily="65" charset="-120"/>
              <a:cs typeface="+mn-cs"/>
            </a:endParaRPr>
          </a:p>
        </p:txBody>
      </p:sp>
      <p:pic>
        <p:nvPicPr>
          <p:cNvPr id="4" name="圖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2921" y="1620468"/>
            <a:ext cx="5570897" cy="4176288"/>
          </a:xfrm>
          <a:prstGeom prst="rect">
            <a:avLst/>
          </a:prstGeom>
        </p:spPr>
      </p:pic>
      <p:sp>
        <p:nvSpPr>
          <p:cNvPr id="9" name="MH_Other_2">
            <a:extLst>
              <a:ext uri="{FF2B5EF4-FFF2-40B4-BE49-F238E27FC236}">
                <a16:creationId xmlns:a16="http://schemas.microsoft.com/office/drawing/2014/main" id="{BACC2EF8-0F61-4559-8A7C-24629238209B}"/>
              </a:ext>
            </a:extLst>
          </p:cNvPr>
          <p:cNvSpPr>
            <a:spLocks noChangeAspect="1"/>
          </p:cNvSpPr>
          <p:nvPr>
            <p:custDataLst>
              <p:tags r:id="rId3"/>
            </p:custDataLst>
          </p:nvPr>
        </p:nvSpPr>
        <p:spPr>
          <a:xfrm>
            <a:off x="810357" y="689283"/>
            <a:ext cx="959810" cy="961862"/>
          </a:xfrm>
          <a:prstGeom prst="ellipse">
            <a:avLst/>
          </a:prstGeom>
          <a:solidFill>
            <a:srgbClr val="FFFFFF"/>
          </a:solidFill>
          <a:ln w="57150" cap="flat" cmpd="sng" algn="ctr">
            <a:solidFill>
              <a:schemeClr val="accent2"/>
            </a:solidFill>
            <a:prstDash val="solid"/>
          </a:ln>
          <a:effectLst/>
        </p:spPr>
        <p:txBody>
          <a:bodyPr lIns="0" tIns="0" rIns="0" bIns="0" anchor="ctr"/>
          <a:lstStyle/>
          <a:p>
            <a:pPr algn="ctr" defTabSz="1218804" fontAlgn="base">
              <a:spcBef>
                <a:spcPct val="0"/>
              </a:spcBef>
              <a:spcAft>
                <a:spcPct val="0"/>
              </a:spcAft>
              <a:buClrTx/>
              <a:defRPr/>
            </a:pPr>
            <a:r>
              <a:rPr lang="en-US" altLang="zh-CN" sz="4000" dirty="0">
                <a:solidFill>
                  <a:srgbClr val="E66C7D"/>
                </a:solidFill>
                <a:latin typeface="Arial" panose="020B0604020202020204" pitchFamily="34" charset="0"/>
                <a:ea typeface="微软雅黑" panose="020B0503020204020204" pitchFamily="34" charset="-122"/>
                <a:cs typeface="+mn-cs"/>
                <a:sym typeface="Arial" panose="020B0604020202020204" pitchFamily="34" charset="0"/>
              </a:rPr>
              <a:t>2</a:t>
            </a:r>
          </a:p>
        </p:txBody>
      </p:sp>
    </p:spTree>
    <p:extLst>
      <p:ext uri="{BB962C8B-B14F-4D97-AF65-F5344CB8AC3E}">
        <p14:creationId xmlns:p14="http://schemas.microsoft.com/office/powerpoint/2010/main" val="1433747583"/>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3204" y="1886774"/>
            <a:ext cx="2894903" cy="3908906"/>
          </a:xfrm>
          <a:prstGeom prst="rect">
            <a:avLst/>
          </a:prstGeom>
        </p:spPr>
      </p:pic>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7867" y="1886775"/>
            <a:ext cx="2593709" cy="4946532"/>
          </a:xfrm>
          <a:prstGeom prst="rect">
            <a:avLst/>
          </a:prstGeom>
        </p:spPr>
      </p:pic>
      <p:sp>
        <p:nvSpPr>
          <p:cNvPr id="26" name="MH_Other_3">
            <a:extLst>
              <a:ext uri="{FF2B5EF4-FFF2-40B4-BE49-F238E27FC236}">
                <a16:creationId xmlns:a16="http://schemas.microsoft.com/office/drawing/2014/main" id="{0B98F20B-C700-49E7-8B55-C2C518E5511D}"/>
              </a:ext>
            </a:extLst>
          </p:cNvPr>
          <p:cNvSpPr>
            <a:spLocks noChangeAspect="1"/>
          </p:cNvSpPr>
          <p:nvPr>
            <p:custDataLst>
              <p:tags r:id="rId1"/>
            </p:custDataLst>
          </p:nvPr>
        </p:nvSpPr>
        <p:spPr>
          <a:xfrm>
            <a:off x="765888" y="673073"/>
            <a:ext cx="1010967" cy="1013127"/>
          </a:xfrm>
          <a:prstGeom prst="ellipse">
            <a:avLst/>
          </a:prstGeom>
          <a:solidFill>
            <a:srgbClr val="FFFFFF"/>
          </a:solidFill>
          <a:ln w="57150" cap="flat" cmpd="sng" algn="ctr">
            <a:solidFill>
              <a:schemeClr val="accent3"/>
            </a:solidFill>
            <a:prstDash val="solid"/>
          </a:ln>
          <a:effectLst/>
        </p:spPr>
        <p:txBody>
          <a:bodyPr lIns="0" tIns="0" rIns="0" bIns="0" anchor="ctr"/>
          <a:lstStyle/>
          <a:p>
            <a:pPr algn="ctr" defTabSz="1218804" fontAlgn="base">
              <a:spcBef>
                <a:spcPct val="0"/>
              </a:spcBef>
              <a:spcAft>
                <a:spcPct val="0"/>
              </a:spcAft>
              <a:buClrTx/>
              <a:defRPr/>
            </a:pPr>
            <a:r>
              <a:rPr lang="en-US" altLang="zh-CN" sz="4000" dirty="0">
                <a:solidFill>
                  <a:srgbClr val="F0AD00"/>
                </a:solidFill>
                <a:latin typeface="Arial" panose="020B0604020202020204" pitchFamily="34" charset="0"/>
                <a:ea typeface="微软雅黑" panose="020B0503020204020204" pitchFamily="34" charset="-122"/>
                <a:cs typeface="+mn-cs"/>
                <a:sym typeface="Arial" panose="020B0604020202020204" pitchFamily="34" charset="0"/>
              </a:rPr>
              <a:t>3</a:t>
            </a:r>
          </a:p>
        </p:txBody>
      </p:sp>
      <p:sp>
        <p:nvSpPr>
          <p:cNvPr id="6" name="矩形 5"/>
          <p:cNvSpPr/>
          <p:nvPr/>
        </p:nvSpPr>
        <p:spPr>
          <a:xfrm>
            <a:off x="145176" y="5210299"/>
            <a:ext cx="9019026" cy="1536831"/>
          </a:xfrm>
          <a:prstGeom prst="rect">
            <a:avLst/>
          </a:prstGeom>
          <a:solidFill>
            <a:srgbClr val="FFFFFF">
              <a:alpha val="32157"/>
            </a:srgbClr>
          </a:solidFill>
        </p:spPr>
        <p:txBody>
          <a:bodyPr wrap="square">
            <a:spAutoFit/>
          </a:bodyPr>
          <a:lstStyle/>
          <a:p>
            <a:pPr marL="761752" indent="-761752" defTabSz="866813">
              <a:lnSpc>
                <a:spcPct val="90000"/>
              </a:lnSpc>
              <a:spcBef>
                <a:spcPts val="948"/>
              </a:spcBef>
              <a:buClrTx/>
              <a:buFont typeface="Arial" panose="020B0604020202020204" pitchFamily="34" charset="0"/>
              <a:buChar char="•"/>
            </a:pPr>
            <a:r>
              <a:rPr lang="zh-TW" altLang="en-US" sz="4798" b="1" kern="1200" dirty="0">
                <a:solidFill>
                  <a:prstClr val="black"/>
                </a:solidFill>
                <a:latin typeface="標楷體" panose="03000509000000000000" pitchFamily="65" charset="-120"/>
                <a:ea typeface="標楷體" panose="03000509000000000000" pitchFamily="65" charset="-120"/>
                <a:cs typeface="+mn-cs"/>
              </a:rPr>
              <a:t>學校運動服可至市區天順購買</a:t>
            </a:r>
            <a:endParaRPr lang="en-US" altLang="zh-TW" sz="4798" b="1" kern="1200" dirty="0">
              <a:solidFill>
                <a:prstClr val="black"/>
              </a:solidFill>
              <a:latin typeface="標楷體" panose="03000509000000000000" pitchFamily="65" charset="-120"/>
              <a:ea typeface="標楷體" panose="03000509000000000000" pitchFamily="65" charset="-120"/>
              <a:cs typeface="+mn-cs"/>
            </a:endParaRPr>
          </a:p>
          <a:p>
            <a:pPr marL="761752" indent="-761752" defTabSz="866813">
              <a:lnSpc>
                <a:spcPct val="90000"/>
              </a:lnSpc>
              <a:spcBef>
                <a:spcPts val="948"/>
              </a:spcBef>
              <a:buClrTx/>
              <a:buFont typeface="Arial" panose="020B0604020202020204" pitchFamily="34" charset="0"/>
              <a:buChar char="•"/>
            </a:pPr>
            <a:r>
              <a:rPr lang="en-US" altLang="zh-TW" sz="4798" b="1" kern="1200" dirty="0">
                <a:solidFill>
                  <a:prstClr val="black"/>
                </a:solidFill>
                <a:latin typeface="標楷體" panose="03000509000000000000" pitchFamily="65" charset="-120"/>
                <a:ea typeface="標楷體" panose="03000509000000000000" pitchFamily="65" charset="-120"/>
                <a:cs typeface="+mn-cs"/>
              </a:rPr>
              <a:t>8/29</a:t>
            </a:r>
            <a:r>
              <a:rPr lang="zh-TW" altLang="en-US" sz="4798" b="1" kern="1200" dirty="0">
                <a:solidFill>
                  <a:prstClr val="black"/>
                </a:solidFill>
                <a:latin typeface="標楷體" panose="03000509000000000000" pitchFamily="65" charset="-120"/>
                <a:ea typeface="標楷體" panose="03000509000000000000" pitchFamily="65" charset="-120"/>
                <a:cs typeface="+mn-cs"/>
              </a:rPr>
              <a:t>廠商會到學校販售</a:t>
            </a:r>
            <a:endParaRPr lang="en-US" altLang="zh-TW" sz="4798" b="1" kern="1200" dirty="0">
              <a:solidFill>
                <a:prstClr val="black"/>
              </a:solidFill>
              <a:latin typeface="標楷體" panose="03000509000000000000" pitchFamily="65" charset="-120"/>
              <a:ea typeface="標楷體" panose="03000509000000000000" pitchFamily="65" charset="-120"/>
              <a:cs typeface="+mn-cs"/>
            </a:endParaRPr>
          </a:p>
        </p:txBody>
      </p:sp>
      <p:sp>
        <p:nvSpPr>
          <p:cNvPr id="9" name="MH_Other_2">
            <a:extLst>
              <a:ext uri="{FF2B5EF4-FFF2-40B4-BE49-F238E27FC236}">
                <a16:creationId xmlns:a16="http://schemas.microsoft.com/office/drawing/2014/main" id="{BACC2EF8-0F61-4559-8A7C-24629238209B}"/>
              </a:ext>
            </a:extLst>
          </p:cNvPr>
          <p:cNvSpPr>
            <a:spLocks noChangeAspect="1"/>
          </p:cNvSpPr>
          <p:nvPr>
            <p:custDataLst>
              <p:tags r:id="rId2"/>
            </p:custDataLst>
          </p:nvPr>
        </p:nvSpPr>
        <p:spPr>
          <a:xfrm>
            <a:off x="796444" y="698707"/>
            <a:ext cx="959810" cy="961862"/>
          </a:xfrm>
          <a:prstGeom prst="ellipse">
            <a:avLst/>
          </a:prstGeom>
          <a:solidFill>
            <a:srgbClr val="FFFFFF"/>
          </a:solidFill>
          <a:ln w="57150" cap="flat" cmpd="sng" algn="ctr">
            <a:solidFill>
              <a:schemeClr val="accent2"/>
            </a:solidFill>
            <a:prstDash val="solid"/>
          </a:ln>
          <a:effectLst/>
        </p:spPr>
        <p:txBody>
          <a:bodyPr lIns="0" tIns="0" rIns="0" bIns="0" anchor="ctr"/>
          <a:lstStyle/>
          <a:p>
            <a:pPr algn="ctr" defTabSz="1218804" fontAlgn="base">
              <a:spcBef>
                <a:spcPct val="0"/>
              </a:spcBef>
              <a:spcAft>
                <a:spcPct val="0"/>
              </a:spcAft>
              <a:buClrTx/>
              <a:defRPr/>
            </a:pPr>
            <a:r>
              <a:rPr lang="en-US" altLang="zh-CN" sz="4000" dirty="0">
                <a:solidFill>
                  <a:srgbClr val="E66C7D"/>
                </a:solidFill>
                <a:latin typeface="Arial" panose="020B0604020202020204" pitchFamily="34" charset="0"/>
                <a:ea typeface="微软雅黑" panose="020B0503020204020204" pitchFamily="34" charset="-122"/>
                <a:cs typeface="+mn-cs"/>
                <a:sym typeface="Arial" panose="020B0604020202020204" pitchFamily="34" charset="0"/>
              </a:rPr>
              <a:t>2</a:t>
            </a:r>
          </a:p>
        </p:txBody>
      </p:sp>
      <p:sp>
        <p:nvSpPr>
          <p:cNvPr id="10" name="MH_Text_1">
            <a:extLst>
              <a:ext uri="{FF2B5EF4-FFF2-40B4-BE49-F238E27FC236}">
                <a16:creationId xmlns:a16="http://schemas.microsoft.com/office/drawing/2014/main" id="{E2DF345A-E7BD-4EFF-9230-4119B61EB8EC}"/>
              </a:ext>
            </a:extLst>
          </p:cNvPr>
          <p:cNvSpPr/>
          <p:nvPr>
            <p:custDataLst>
              <p:tags r:id="rId3"/>
            </p:custDataLst>
          </p:nvPr>
        </p:nvSpPr>
        <p:spPr>
          <a:xfrm>
            <a:off x="1968816" y="769365"/>
            <a:ext cx="7006615" cy="820546"/>
          </a:xfrm>
          <a:prstGeom prst="rect">
            <a:avLst/>
          </a:prstGeom>
        </p:spPr>
        <p:txBody>
          <a:bodyPr wrap="square" lIns="0" tIns="0" rIns="0" bIns="0" anchor="ctr">
            <a:spAutoFit/>
          </a:bodyPr>
          <a:lstStyle/>
          <a:p>
            <a:pPr defTabSz="1218804" fontAlgn="base">
              <a:spcBef>
                <a:spcPct val="0"/>
              </a:spcBef>
              <a:spcAft>
                <a:spcPct val="0"/>
              </a:spcAft>
              <a:buClrTx/>
            </a:pPr>
            <a:r>
              <a:rPr lang="zh-TW" altLang="en-US" sz="5332" kern="1200" dirty="0">
                <a:solidFill>
                  <a:prstClr val="black"/>
                </a:solidFill>
                <a:latin typeface="標楷體" panose="03000509000000000000" pitchFamily="65" charset="-120"/>
                <a:ea typeface="標楷體" panose="03000509000000000000" pitchFamily="65" charset="-120"/>
                <a:cs typeface="+mn-cs"/>
                <a:sym typeface="Arial" panose="020B0604020202020204" pitchFamily="34" charset="0"/>
              </a:rPr>
              <a:t>學校運動服及室內鞋</a:t>
            </a:r>
            <a:endParaRPr lang="zh-CN" altLang="en-US" sz="5332" kern="1200" dirty="0">
              <a:solidFill>
                <a:prstClr val="black"/>
              </a:solidFill>
              <a:latin typeface="標楷體" panose="03000509000000000000" pitchFamily="65" charset="-120"/>
              <a:ea typeface="標楷體" panose="03000509000000000000" pitchFamily="65" charset="-120"/>
              <a:cs typeface="+mn-cs"/>
              <a:sym typeface="Arial" panose="020B0604020202020204" pitchFamily="34" charset="0"/>
            </a:endParaRPr>
          </a:p>
        </p:txBody>
      </p:sp>
      <p:pic>
        <p:nvPicPr>
          <p:cNvPr id="7" name="圖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7813" y="1911468"/>
            <a:ext cx="2343365" cy="4807306"/>
          </a:xfrm>
          <a:prstGeom prst="rect">
            <a:avLst/>
          </a:prstGeom>
        </p:spPr>
      </p:pic>
      <p:pic>
        <p:nvPicPr>
          <p:cNvPr id="11" name="圖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534" y="1886775"/>
            <a:ext cx="3789141" cy="2840574"/>
          </a:xfrm>
          <a:prstGeom prst="rect">
            <a:avLst/>
          </a:prstGeom>
        </p:spPr>
      </p:pic>
    </p:spTree>
    <p:extLst>
      <p:ext uri="{BB962C8B-B14F-4D97-AF65-F5344CB8AC3E}">
        <p14:creationId xmlns:p14="http://schemas.microsoft.com/office/powerpoint/2010/main" val="3454435640"/>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95A865-C6CE-4259-9D90-4659ACCDAF95}"/>
              </a:ext>
            </a:extLst>
          </p:cNvPr>
          <p:cNvSpPr>
            <a:spLocks noGrp="1"/>
          </p:cNvSpPr>
          <p:nvPr>
            <p:ph type="title"/>
          </p:nvPr>
        </p:nvSpPr>
        <p:spPr/>
        <p:txBody>
          <a:bodyPr/>
          <a:lstStyle/>
          <a:p>
            <a:endParaRPr lang="zh-TW" altLang="en-US" dirty="0"/>
          </a:p>
        </p:txBody>
      </p:sp>
      <p:pic>
        <p:nvPicPr>
          <p:cNvPr id="2050" name="Picture 2" descr="ãå°ä¸æ°çæ°èª²ç¶± æè²é¨ãçåçæå°çµæ">
            <a:extLst>
              <a:ext uri="{FF2B5EF4-FFF2-40B4-BE49-F238E27FC236}">
                <a16:creationId xmlns:a16="http://schemas.microsoft.com/office/drawing/2014/main" id="{504D88F3-3F51-4677-AF64-739D7C236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5332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箭號: 向右 2">
            <a:extLst>
              <a:ext uri="{FF2B5EF4-FFF2-40B4-BE49-F238E27FC236}">
                <a16:creationId xmlns:a16="http://schemas.microsoft.com/office/drawing/2014/main" id="{0A6B46EF-5241-40F2-B664-F14A024E2B00}"/>
              </a:ext>
            </a:extLst>
          </p:cNvPr>
          <p:cNvSpPr/>
          <p:nvPr/>
        </p:nvSpPr>
        <p:spPr>
          <a:xfrm>
            <a:off x="207280" y="5044965"/>
            <a:ext cx="2786555" cy="172528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3200" dirty="0">
                <a:latin typeface="標楷體" panose="03000509000000000000" pitchFamily="65" charset="-120"/>
                <a:ea typeface="標楷體" panose="03000509000000000000" pitchFamily="65" charset="-120"/>
              </a:rPr>
              <a:t>新住民語</a:t>
            </a:r>
          </a:p>
        </p:txBody>
      </p:sp>
      <p:sp>
        <p:nvSpPr>
          <p:cNvPr id="5" name="箭號: 向右 4">
            <a:extLst>
              <a:ext uri="{FF2B5EF4-FFF2-40B4-BE49-F238E27FC236}">
                <a16:creationId xmlns:a16="http://schemas.microsoft.com/office/drawing/2014/main" id="{E4E98B71-DF66-4917-AC74-1A5D61638C58}"/>
              </a:ext>
            </a:extLst>
          </p:cNvPr>
          <p:cNvSpPr/>
          <p:nvPr/>
        </p:nvSpPr>
        <p:spPr>
          <a:xfrm>
            <a:off x="0" y="3236547"/>
            <a:ext cx="3641834" cy="207559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綜合併入生活課程</a:t>
            </a:r>
          </a:p>
        </p:txBody>
      </p:sp>
      <p:sp>
        <p:nvSpPr>
          <p:cNvPr id="6" name="箭號: 向右 5">
            <a:extLst>
              <a:ext uri="{FF2B5EF4-FFF2-40B4-BE49-F238E27FC236}">
                <a16:creationId xmlns:a16="http://schemas.microsoft.com/office/drawing/2014/main" id="{15D78E58-425A-4726-A0FA-FE723B0B15AA}"/>
              </a:ext>
            </a:extLst>
          </p:cNvPr>
          <p:cNvSpPr/>
          <p:nvPr/>
        </p:nvSpPr>
        <p:spPr>
          <a:xfrm>
            <a:off x="10302" y="1690688"/>
            <a:ext cx="3201116" cy="20755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國數各增一節</a:t>
            </a:r>
          </a:p>
        </p:txBody>
      </p:sp>
      <p:sp>
        <p:nvSpPr>
          <p:cNvPr id="7" name="箭號: 向右 6">
            <a:extLst>
              <a:ext uri="{FF2B5EF4-FFF2-40B4-BE49-F238E27FC236}">
                <a16:creationId xmlns:a16="http://schemas.microsoft.com/office/drawing/2014/main" id="{EC8C8E91-62FE-4020-BE11-D89A3B43CF25}"/>
              </a:ext>
            </a:extLst>
          </p:cNvPr>
          <p:cNvSpPr/>
          <p:nvPr/>
        </p:nvSpPr>
        <p:spPr>
          <a:xfrm>
            <a:off x="-1" y="-57187"/>
            <a:ext cx="3201116" cy="2075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素養導向</a:t>
            </a:r>
          </a:p>
        </p:txBody>
      </p:sp>
      <p:sp>
        <p:nvSpPr>
          <p:cNvPr id="4" name="矩形: 圓角 3">
            <a:extLst>
              <a:ext uri="{FF2B5EF4-FFF2-40B4-BE49-F238E27FC236}">
                <a16:creationId xmlns:a16="http://schemas.microsoft.com/office/drawing/2014/main" id="{BE0F78F9-C8D6-45B7-BB7B-75BC95A29826}"/>
              </a:ext>
            </a:extLst>
          </p:cNvPr>
          <p:cNvSpPr/>
          <p:nvPr/>
        </p:nvSpPr>
        <p:spPr>
          <a:xfrm>
            <a:off x="8939048" y="261390"/>
            <a:ext cx="3045672" cy="6335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dirty="0">
                <a:latin typeface="標楷體" panose="03000509000000000000" pitchFamily="65" charset="-120"/>
                <a:ea typeface="標楷體" panose="03000509000000000000" pitchFamily="65" charset="-120"/>
              </a:rPr>
              <a:t>更強調讓學生將知識技能與態度應用到面對現在生活及適應未來生活的素養！</a:t>
            </a:r>
          </a:p>
        </p:txBody>
      </p:sp>
    </p:spTree>
    <p:extLst>
      <p:ext uri="{BB962C8B-B14F-4D97-AF65-F5344CB8AC3E}">
        <p14:creationId xmlns:p14="http://schemas.microsoft.com/office/powerpoint/2010/main" val="302366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359597" y="0"/>
            <a:ext cx="6193520" cy="3489307"/>
          </a:xfrm>
          <a:prstGeom prst="rect">
            <a:avLst/>
          </a:prstGeom>
        </p:spPr>
      </p:pic>
      <p:pic>
        <p:nvPicPr>
          <p:cNvPr id="2" name="圖片 1"/>
          <p:cNvPicPr>
            <a:picLocks noChangeAspect="1"/>
          </p:cNvPicPr>
          <p:nvPr/>
        </p:nvPicPr>
        <p:blipFill>
          <a:blip r:embed="rId4"/>
          <a:stretch>
            <a:fillRect/>
          </a:stretch>
        </p:blipFill>
        <p:spPr>
          <a:xfrm>
            <a:off x="5756080" y="3232593"/>
            <a:ext cx="6435098" cy="3625408"/>
          </a:xfrm>
          <a:prstGeom prst="rect">
            <a:avLst/>
          </a:prstGeom>
        </p:spPr>
      </p:pic>
      <p:sp>
        <p:nvSpPr>
          <p:cNvPr id="4" name="Google Shape;297;p17"/>
          <p:cNvSpPr txBox="1"/>
          <p:nvPr/>
        </p:nvSpPr>
        <p:spPr>
          <a:xfrm>
            <a:off x="823" y="3946054"/>
            <a:ext cx="6832055" cy="2758572"/>
          </a:xfrm>
          <a:prstGeom prst="rect">
            <a:avLst/>
          </a:prstGeom>
          <a:solidFill>
            <a:srgbClr val="F8F8F8">
              <a:alpha val="40000"/>
            </a:srgbClr>
          </a:solidFill>
          <a:ln>
            <a:noFill/>
          </a:ln>
        </p:spPr>
        <p:txBody>
          <a:bodyPr spcFirstLastPara="1" wrap="square" lIns="0" tIns="45686" rIns="0" bIns="45686" anchor="t" anchorCtr="0">
            <a:spAutoFit/>
          </a:bodyPr>
          <a:lstStyle/>
          <a:p>
            <a:pPr algn="ctr" defTabSz="1218804" fontAlgn="base">
              <a:lnSpc>
                <a:spcPct val="125000"/>
              </a:lnSpc>
              <a:buClrTx/>
            </a:pPr>
            <a:r>
              <a:rPr lang="zh-TW" altLang="en-US" sz="4798" b="1" kern="1200" dirty="0">
                <a:solidFill>
                  <a:srgbClr val="FF0000"/>
                </a:solidFill>
                <a:latin typeface="Microsoft Yahei"/>
                <a:ea typeface="Microsoft Yahei"/>
                <a:cs typeface="Microsoft Yahei"/>
                <a:sym typeface="Microsoft Yahei"/>
              </a:rPr>
              <a:t>班班有冷氣</a:t>
            </a:r>
            <a:endParaRPr lang="en-US" altLang="zh-TW" sz="4798" b="1" kern="1200" dirty="0">
              <a:solidFill>
                <a:srgbClr val="FF0000"/>
              </a:solidFill>
              <a:latin typeface="Microsoft Yahei"/>
              <a:ea typeface="Microsoft Yahei"/>
              <a:cs typeface="Microsoft Yahei"/>
              <a:sym typeface="Microsoft Yahei"/>
            </a:endParaRPr>
          </a:p>
          <a:p>
            <a:pPr algn="ctr" defTabSz="1218804" fontAlgn="base">
              <a:lnSpc>
                <a:spcPct val="125000"/>
              </a:lnSpc>
              <a:buClrTx/>
            </a:pPr>
            <a:r>
              <a:rPr lang="en-US" altLang="zh-TW" sz="4798" b="1" kern="1200" dirty="0">
                <a:solidFill>
                  <a:srgbClr val="FF0000"/>
                </a:solidFill>
                <a:latin typeface="Microsoft Yahei"/>
                <a:ea typeface="Microsoft Yahei"/>
                <a:cs typeface="Microsoft Yahei"/>
                <a:sym typeface="Microsoft Yahei"/>
              </a:rPr>
              <a:t>5</a:t>
            </a:r>
            <a:r>
              <a:rPr lang="zh-TW" altLang="en-US" sz="4798" b="1" kern="1200" dirty="0">
                <a:solidFill>
                  <a:srgbClr val="FF0000"/>
                </a:solidFill>
                <a:latin typeface="Microsoft Yahei"/>
                <a:ea typeface="Microsoft Yahei"/>
                <a:cs typeface="Microsoft Yahei"/>
                <a:sym typeface="Microsoft Yahei"/>
              </a:rPr>
              <a:t>、</a:t>
            </a:r>
            <a:r>
              <a:rPr lang="en-US" altLang="zh-TW" sz="4798" b="1" kern="1200" dirty="0">
                <a:solidFill>
                  <a:srgbClr val="FF0000"/>
                </a:solidFill>
                <a:latin typeface="Microsoft Yahei"/>
                <a:ea typeface="Microsoft Yahei"/>
                <a:cs typeface="Microsoft Yahei"/>
                <a:sym typeface="Microsoft Yahei"/>
              </a:rPr>
              <a:t>6</a:t>
            </a:r>
            <a:r>
              <a:rPr lang="zh-TW" altLang="en-US" sz="4798" b="1" kern="1200" dirty="0">
                <a:solidFill>
                  <a:srgbClr val="FF0000"/>
                </a:solidFill>
                <a:latin typeface="Microsoft Yahei"/>
                <a:ea typeface="Microsoft Yahei"/>
                <a:cs typeface="Microsoft Yahei"/>
                <a:sym typeface="Microsoft Yahei"/>
              </a:rPr>
              <a:t>、</a:t>
            </a:r>
            <a:r>
              <a:rPr lang="en-US" altLang="zh-TW" sz="4798" b="1" kern="1200" dirty="0">
                <a:solidFill>
                  <a:srgbClr val="FF0000"/>
                </a:solidFill>
                <a:latin typeface="Microsoft Yahei"/>
                <a:ea typeface="Microsoft Yahei"/>
                <a:cs typeface="Microsoft Yahei"/>
                <a:sym typeface="Microsoft Yahei"/>
              </a:rPr>
              <a:t>9</a:t>
            </a:r>
            <a:r>
              <a:rPr lang="zh-TW" altLang="en-US" sz="4798" b="1" kern="1200" dirty="0">
                <a:solidFill>
                  <a:srgbClr val="FF0000"/>
                </a:solidFill>
                <a:latin typeface="Microsoft Yahei"/>
                <a:ea typeface="Microsoft Yahei"/>
                <a:cs typeface="Microsoft Yahei"/>
                <a:sym typeface="Microsoft Yahei"/>
              </a:rPr>
              <a:t>、</a:t>
            </a:r>
            <a:r>
              <a:rPr lang="en-US" altLang="zh-TW" sz="4798" b="1" kern="1200" dirty="0">
                <a:solidFill>
                  <a:srgbClr val="FF0000"/>
                </a:solidFill>
                <a:latin typeface="Microsoft Yahei"/>
                <a:ea typeface="Microsoft Yahei"/>
                <a:cs typeface="Microsoft Yahei"/>
                <a:sym typeface="Microsoft Yahei"/>
              </a:rPr>
              <a:t>10</a:t>
            </a:r>
            <a:r>
              <a:rPr lang="zh-TW" altLang="en-US" sz="4798" b="1" kern="1200" dirty="0">
                <a:solidFill>
                  <a:srgbClr val="FF0000"/>
                </a:solidFill>
                <a:latin typeface="Microsoft Yahei"/>
                <a:ea typeface="Microsoft Yahei"/>
                <a:cs typeface="Microsoft Yahei"/>
                <a:sym typeface="Microsoft Yahei"/>
              </a:rPr>
              <a:t>月開放</a:t>
            </a:r>
            <a:endParaRPr lang="en-US" altLang="zh-TW" sz="4798" b="1" kern="1200" dirty="0">
              <a:solidFill>
                <a:srgbClr val="FF0000"/>
              </a:solidFill>
              <a:latin typeface="Microsoft Yahei"/>
              <a:ea typeface="Microsoft Yahei"/>
              <a:cs typeface="Microsoft Yahei"/>
              <a:sym typeface="Microsoft Yahei"/>
            </a:endParaRPr>
          </a:p>
          <a:p>
            <a:pPr algn="ctr" defTabSz="1218804" fontAlgn="base">
              <a:lnSpc>
                <a:spcPct val="125000"/>
              </a:lnSpc>
              <a:buClrTx/>
            </a:pPr>
            <a:r>
              <a:rPr lang="zh-TW" altLang="en-US" sz="4265" b="1" kern="1200" dirty="0">
                <a:solidFill>
                  <a:srgbClr val="FF0000"/>
                </a:solidFill>
                <a:latin typeface="Microsoft Yahei"/>
                <a:ea typeface="Microsoft Yahei"/>
                <a:cs typeface="Microsoft Yahei"/>
                <a:sym typeface="Microsoft Yahei"/>
              </a:rPr>
              <a:t>每日上午</a:t>
            </a:r>
            <a:r>
              <a:rPr lang="en-US" altLang="zh-TW" sz="4265" b="1" kern="1200" dirty="0">
                <a:solidFill>
                  <a:srgbClr val="FF0000"/>
                </a:solidFill>
                <a:latin typeface="Microsoft Yahei"/>
                <a:ea typeface="Microsoft Yahei"/>
                <a:cs typeface="Microsoft Yahei"/>
                <a:sym typeface="Microsoft Yahei"/>
              </a:rPr>
              <a:t>10:00-</a:t>
            </a:r>
            <a:r>
              <a:rPr lang="zh-TW" altLang="en-US" sz="4265" b="1" kern="1200" dirty="0">
                <a:solidFill>
                  <a:srgbClr val="FF0000"/>
                </a:solidFill>
                <a:latin typeface="Microsoft Yahei"/>
                <a:ea typeface="Microsoft Yahei"/>
                <a:cs typeface="Microsoft Yahei"/>
                <a:sym typeface="Microsoft Yahei"/>
              </a:rPr>
              <a:t>下午</a:t>
            </a:r>
            <a:r>
              <a:rPr lang="en-US" altLang="zh-TW" sz="4265" b="1" kern="1200" dirty="0">
                <a:solidFill>
                  <a:srgbClr val="FF0000"/>
                </a:solidFill>
                <a:latin typeface="Microsoft Yahei"/>
                <a:ea typeface="Microsoft Yahei"/>
                <a:cs typeface="Microsoft Yahei"/>
                <a:sym typeface="Microsoft Yahei"/>
              </a:rPr>
              <a:t>3:30</a:t>
            </a:r>
            <a:endParaRPr sz="4265" b="1" kern="1200" dirty="0">
              <a:solidFill>
                <a:srgbClr val="FF0000"/>
              </a:solidFill>
              <a:latin typeface="Microsoft Yahei"/>
              <a:ea typeface="Microsoft Yahei"/>
              <a:cs typeface="Microsoft Yahei"/>
              <a:sym typeface="Microsoft Yahei"/>
            </a:endParaRPr>
          </a:p>
        </p:txBody>
      </p:sp>
      <p:sp>
        <p:nvSpPr>
          <p:cNvPr id="5" name="MH_Other_3">
            <a:extLst>
              <a:ext uri="{FF2B5EF4-FFF2-40B4-BE49-F238E27FC236}">
                <a16:creationId xmlns:a16="http://schemas.microsoft.com/office/drawing/2014/main" id="{0B98F20B-C700-49E7-8B55-C2C518E5511D}"/>
              </a:ext>
            </a:extLst>
          </p:cNvPr>
          <p:cNvSpPr>
            <a:spLocks noChangeAspect="1"/>
          </p:cNvSpPr>
          <p:nvPr>
            <p:custDataLst>
              <p:tags r:id="rId1"/>
            </p:custDataLst>
          </p:nvPr>
        </p:nvSpPr>
        <p:spPr>
          <a:xfrm>
            <a:off x="145176" y="165645"/>
            <a:ext cx="1010967" cy="1013127"/>
          </a:xfrm>
          <a:prstGeom prst="ellipse">
            <a:avLst/>
          </a:prstGeom>
          <a:solidFill>
            <a:srgbClr val="FFFFFF"/>
          </a:solidFill>
          <a:ln w="57150" cap="flat" cmpd="sng" algn="ctr">
            <a:solidFill>
              <a:schemeClr val="accent3"/>
            </a:solidFill>
            <a:prstDash val="solid"/>
          </a:ln>
          <a:effectLst/>
        </p:spPr>
        <p:txBody>
          <a:bodyPr lIns="0" tIns="0" rIns="0" bIns="0" anchor="ctr"/>
          <a:lstStyle/>
          <a:p>
            <a:pPr algn="ctr" defTabSz="1218804" fontAlgn="base">
              <a:spcBef>
                <a:spcPct val="0"/>
              </a:spcBef>
              <a:spcAft>
                <a:spcPct val="0"/>
              </a:spcAft>
              <a:buClrTx/>
              <a:defRPr/>
            </a:pPr>
            <a:r>
              <a:rPr lang="en-US" altLang="zh-CN" sz="4000" dirty="0">
                <a:solidFill>
                  <a:srgbClr val="F0AD00"/>
                </a:solidFill>
                <a:latin typeface="Arial" panose="020B0604020202020204" pitchFamily="34" charset="0"/>
                <a:ea typeface="微软雅黑" panose="020B0503020204020204" pitchFamily="34" charset="-122"/>
                <a:cs typeface="+mn-cs"/>
                <a:sym typeface="Arial" panose="020B0604020202020204" pitchFamily="34" charset="0"/>
              </a:rPr>
              <a:t>3</a:t>
            </a:r>
          </a:p>
        </p:txBody>
      </p:sp>
    </p:spTree>
    <p:extLst>
      <p:ext uri="{BB962C8B-B14F-4D97-AF65-F5344CB8AC3E}">
        <p14:creationId xmlns:p14="http://schemas.microsoft.com/office/powerpoint/2010/main" val="428213866"/>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41871" t="35016" r="34934" b="10139"/>
          <a:stretch/>
        </p:blipFill>
        <p:spPr>
          <a:xfrm>
            <a:off x="167538" y="-1"/>
            <a:ext cx="5155981" cy="6858001"/>
          </a:xfrm>
          <a:prstGeom prst="rect">
            <a:avLst/>
          </a:prstGeom>
        </p:spPr>
      </p:pic>
      <p:sp>
        <p:nvSpPr>
          <p:cNvPr id="4" name="Google Shape;297;p17"/>
          <p:cNvSpPr txBox="1"/>
          <p:nvPr/>
        </p:nvSpPr>
        <p:spPr>
          <a:xfrm>
            <a:off x="5520114" y="1331657"/>
            <a:ext cx="6912307" cy="4194926"/>
          </a:xfrm>
          <a:prstGeom prst="rect">
            <a:avLst/>
          </a:prstGeom>
          <a:noFill/>
          <a:ln>
            <a:noFill/>
          </a:ln>
        </p:spPr>
        <p:txBody>
          <a:bodyPr spcFirstLastPara="1" wrap="square" lIns="0" tIns="45686" rIns="0" bIns="45686" anchor="t" anchorCtr="0">
            <a:spAutoFit/>
          </a:bodyPr>
          <a:lstStyle/>
          <a:p>
            <a:pPr algn="ctr" defTabSz="1218804" fontAlgn="base">
              <a:lnSpc>
                <a:spcPct val="125000"/>
              </a:lnSpc>
              <a:buClrTx/>
            </a:pPr>
            <a:r>
              <a:rPr lang="zh-TW" altLang="en-US" sz="5332" b="1" kern="1200" dirty="0">
                <a:solidFill>
                  <a:srgbClr val="FF0000"/>
                </a:solidFill>
                <a:latin typeface="Microsoft Yahei"/>
                <a:ea typeface="Microsoft Yahei"/>
                <a:cs typeface="Microsoft Yahei"/>
                <a:sym typeface="Microsoft Yahei"/>
              </a:rPr>
              <a:t>全校飲水機</a:t>
            </a:r>
            <a:endParaRPr lang="en-US" altLang="zh-TW" sz="5332" b="1" kern="1200" dirty="0">
              <a:solidFill>
                <a:srgbClr val="FF0000"/>
              </a:solidFill>
              <a:latin typeface="Microsoft Yahei"/>
              <a:ea typeface="Microsoft Yahei"/>
              <a:cs typeface="Microsoft Yahei"/>
              <a:sym typeface="Microsoft Yahei"/>
            </a:endParaRPr>
          </a:p>
          <a:p>
            <a:pPr algn="ctr" defTabSz="1218804" fontAlgn="base">
              <a:lnSpc>
                <a:spcPct val="125000"/>
              </a:lnSpc>
              <a:buClrTx/>
            </a:pPr>
            <a:r>
              <a:rPr lang="zh-TW" altLang="en-US" sz="5332" b="1" kern="1200" dirty="0">
                <a:solidFill>
                  <a:srgbClr val="FF0000"/>
                </a:solidFill>
                <a:latin typeface="Microsoft Yahei"/>
                <a:ea typeface="Microsoft Yahei"/>
                <a:cs typeface="Microsoft Yahei"/>
                <a:sym typeface="Microsoft Yahei"/>
              </a:rPr>
              <a:t>暑假已完成水塔清洗</a:t>
            </a:r>
            <a:endParaRPr lang="en-US" altLang="zh-TW" sz="5332" b="1" kern="1200" dirty="0">
              <a:solidFill>
                <a:srgbClr val="FF0000"/>
              </a:solidFill>
              <a:latin typeface="Microsoft Yahei"/>
              <a:ea typeface="Microsoft Yahei"/>
              <a:cs typeface="Microsoft Yahei"/>
              <a:sym typeface="Microsoft Yahei"/>
            </a:endParaRPr>
          </a:p>
          <a:p>
            <a:pPr algn="ctr" defTabSz="1218804" fontAlgn="base">
              <a:lnSpc>
                <a:spcPct val="125000"/>
              </a:lnSpc>
              <a:buClrTx/>
            </a:pPr>
            <a:r>
              <a:rPr lang="zh-TW" altLang="en-US" sz="5332" b="1" kern="1200" dirty="0">
                <a:solidFill>
                  <a:srgbClr val="FF0000"/>
                </a:solidFill>
                <a:latin typeface="Microsoft Yahei"/>
                <a:ea typeface="Microsoft Yahei"/>
                <a:cs typeface="Microsoft Yahei"/>
                <a:sym typeface="Microsoft Yahei"/>
              </a:rPr>
              <a:t>濾心更新</a:t>
            </a:r>
            <a:endParaRPr lang="en-US" altLang="zh-TW" sz="5332" b="1" kern="1200" dirty="0">
              <a:solidFill>
                <a:srgbClr val="FF0000"/>
              </a:solidFill>
              <a:latin typeface="Microsoft Yahei"/>
              <a:ea typeface="Microsoft Yahei"/>
              <a:cs typeface="Microsoft Yahei"/>
              <a:sym typeface="Microsoft Yahei"/>
            </a:endParaRPr>
          </a:p>
          <a:p>
            <a:pPr algn="ctr" defTabSz="1218804" fontAlgn="base">
              <a:lnSpc>
                <a:spcPct val="125000"/>
              </a:lnSpc>
              <a:buClrTx/>
            </a:pPr>
            <a:r>
              <a:rPr lang="zh-TW" altLang="en-US" sz="5332" b="1" kern="1200" dirty="0">
                <a:solidFill>
                  <a:srgbClr val="FF0000"/>
                </a:solidFill>
                <a:latin typeface="Microsoft Yahei"/>
                <a:ea typeface="Microsoft Yahei"/>
                <a:cs typeface="Microsoft Yahei"/>
                <a:sym typeface="Microsoft Yahei"/>
              </a:rPr>
              <a:t>飲用水合格認證</a:t>
            </a:r>
            <a:endParaRPr sz="5332" b="1" kern="1200" dirty="0">
              <a:solidFill>
                <a:srgbClr val="FF0000"/>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2808533365"/>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Other_4">
            <a:extLst>
              <a:ext uri="{FF2B5EF4-FFF2-40B4-BE49-F238E27FC236}">
                <a16:creationId xmlns:a16="http://schemas.microsoft.com/office/drawing/2014/main" id="{84F95C9B-0114-4B0B-87F9-4288AB60AE28}"/>
              </a:ext>
            </a:extLst>
          </p:cNvPr>
          <p:cNvSpPr>
            <a:spLocks noChangeAspect="1"/>
          </p:cNvSpPr>
          <p:nvPr>
            <p:custDataLst>
              <p:tags r:id="rId1"/>
            </p:custDataLst>
          </p:nvPr>
        </p:nvSpPr>
        <p:spPr>
          <a:xfrm>
            <a:off x="49195" y="69664"/>
            <a:ext cx="980411" cy="982506"/>
          </a:xfrm>
          <a:prstGeom prst="ellipse">
            <a:avLst/>
          </a:prstGeom>
          <a:solidFill>
            <a:srgbClr val="FFFFFF"/>
          </a:solidFill>
          <a:ln w="57150" cap="flat" cmpd="sng" algn="ctr">
            <a:solidFill>
              <a:schemeClr val="accent4"/>
            </a:solidFill>
            <a:prstDash val="solid"/>
          </a:ln>
          <a:effectLst/>
        </p:spPr>
        <p:txBody>
          <a:bodyPr lIns="0" tIns="0" rIns="0" bIns="0" anchor="ctr"/>
          <a:lstStyle/>
          <a:p>
            <a:pPr algn="ctr" defTabSz="1218804" fontAlgn="base">
              <a:spcBef>
                <a:spcPct val="0"/>
              </a:spcBef>
              <a:spcAft>
                <a:spcPct val="0"/>
              </a:spcAft>
              <a:buClrTx/>
              <a:defRPr/>
            </a:pPr>
            <a:r>
              <a:rPr lang="en-US" altLang="zh-CN" sz="4000" dirty="0">
                <a:solidFill>
                  <a:srgbClr val="6BB76D"/>
                </a:solidFill>
                <a:latin typeface="Arial" panose="020B0604020202020204" pitchFamily="34" charset="0"/>
                <a:ea typeface="微软雅黑" panose="020B0503020204020204" pitchFamily="34" charset="-122"/>
                <a:cs typeface="+mn-cs"/>
                <a:sym typeface="Arial" panose="020B0604020202020204" pitchFamily="34" charset="0"/>
              </a:rPr>
              <a:t>4</a:t>
            </a:r>
          </a:p>
        </p:txBody>
      </p:sp>
      <p:pic>
        <p:nvPicPr>
          <p:cNvPr id="3" name="圖片 2"/>
          <p:cNvPicPr>
            <a:picLocks noChangeAspect="1"/>
          </p:cNvPicPr>
          <p:nvPr/>
        </p:nvPicPr>
        <p:blipFill rotWithShape="1">
          <a:blip r:embed="rId5"/>
          <a:srcRect l="20469" t="24755" r="21254" b="11641"/>
          <a:stretch/>
        </p:blipFill>
        <p:spPr>
          <a:xfrm>
            <a:off x="1357233" y="206727"/>
            <a:ext cx="10833944" cy="6651274"/>
          </a:xfrm>
          <a:prstGeom prst="rect">
            <a:avLst/>
          </a:prstGeom>
        </p:spPr>
      </p:pic>
      <p:sp>
        <p:nvSpPr>
          <p:cNvPr id="39" name="MH_Text_1">
            <a:extLst>
              <a:ext uri="{FF2B5EF4-FFF2-40B4-BE49-F238E27FC236}">
                <a16:creationId xmlns:a16="http://schemas.microsoft.com/office/drawing/2014/main" id="{E2DF345A-E7BD-4EFF-9230-4119B61EB8EC}"/>
              </a:ext>
            </a:extLst>
          </p:cNvPr>
          <p:cNvSpPr/>
          <p:nvPr>
            <p:custDataLst>
              <p:tags r:id="rId2"/>
            </p:custDataLst>
          </p:nvPr>
        </p:nvSpPr>
        <p:spPr>
          <a:xfrm>
            <a:off x="823" y="2014594"/>
            <a:ext cx="1920219" cy="2953373"/>
          </a:xfrm>
          <a:prstGeom prst="rect">
            <a:avLst/>
          </a:prstGeom>
        </p:spPr>
        <p:txBody>
          <a:bodyPr wrap="square" lIns="0" tIns="0" rIns="0" bIns="0" anchor="ctr">
            <a:spAutoFit/>
          </a:bodyPr>
          <a:lstStyle/>
          <a:p>
            <a:pPr algn="ctr" defTabSz="1218804" fontAlgn="base">
              <a:spcBef>
                <a:spcPct val="0"/>
              </a:spcBef>
              <a:spcAft>
                <a:spcPct val="0"/>
              </a:spcAft>
              <a:buClrTx/>
            </a:pPr>
            <a:r>
              <a:rPr lang="zh-TW" altLang="en-US" sz="4798" kern="1200" dirty="0">
                <a:solidFill>
                  <a:prstClr val="black"/>
                </a:solidFill>
                <a:latin typeface="標楷體" panose="03000509000000000000" pitchFamily="65" charset="-120"/>
                <a:ea typeface="標楷體" panose="03000509000000000000" pitchFamily="65" charset="-120"/>
                <a:cs typeface="+mn-cs"/>
              </a:rPr>
              <a:t>深美</a:t>
            </a:r>
            <a:endParaRPr lang="en-US" altLang="zh-TW" sz="4798" kern="1200" dirty="0">
              <a:solidFill>
                <a:prstClr val="black"/>
              </a:solidFill>
              <a:latin typeface="標楷體" panose="03000509000000000000" pitchFamily="65" charset="-120"/>
              <a:ea typeface="標楷體" panose="03000509000000000000" pitchFamily="65" charset="-120"/>
              <a:cs typeface="+mn-cs"/>
            </a:endParaRPr>
          </a:p>
          <a:p>
            <a:pPr algn="ctr" defTabSz="1218804" fontAlgn="base">
              <a:spcBef>
                <a:spcPct val="0"/>
              </a:spcBef>
              <a:spcAft>
                <a:spcPct val="0"/>
              </a:spcAft>
              <a:buClrTx/>
            </a:pPr>
            <a:r>
              <a:rPr lang="zh-TW" altLang="en-US" sz="4798" kern="1200" dirty="0">
                <a:solidFill>
                  <a:prstClr val="black"/>
                </a:solidFill>
                <a:latin typeface="標楷體" panose="03000509000000000000" pitchFamily="65" charset="-120"/>
                <a:ea typeface="標楷體" panose="03000509000000000000" pitchFamily="65" charset="-120"/>
                <a:cs typeface="+mn-cs"/>
              </a:rPr>
              <a:t>微整形    陳建文</a:t>
            </a:r>
            <a:r>
              <a:rPr lang="en-US" altLang="zh-TW" sz="4798" kern="1200" dirty="0">
                <a:solidFill>
                  <a:prstClr val="black"/>
                </a:solidFill>
                <a:latin typeface="標楷體" panose="03000509000000000000" pitchFamily="65" charset="-120"/>
                <a:ea typeface="標楷體" panose="03000509000000000000" pitchFamily="65" charset="-120"/>
                <a:cs typeface="+mn-cs"/>
              </a:rPr>
              <a:t>(2021)</a:t>
            </a:r>
            <a:endParaRPr lang="zh-CN" altLang="en-US" sz="4798" kern="1200" dirty="0">
              <a:solidFill>
                <a:prstClr val="black"/>
              </a:solidFill>
              <a:latin typeface="標楷體" panose="03000509000000000000" pitchFamily="65" charset="-120"/>
              <a:ea typeface="標楷體" panose="03000509000000000000" pitchFamily="65" charset="-120"/>
              <a:cs typeface="+mn-cs"/>
              <a:sym typeface="Arial" panose="020B0604020202020204" pitchFamily="34" charset="0"/>
            </a:endParaRPr>
          </a:p>
        </p:txBody>
      </p:sp>
    </p:spTree>
    <p:extLst>
      <p:ext uri="{BB962C8B-B14F-4D97-AF65-F5344CB8AC3E}">
        <p14:creationId xmlns:p14="http://schemas.microsoft.com/office/powerpoint/2010/main" val="2156120048"/>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Text_1">
            <a:extLst>
              <a:ext uri="{FF2B5EF4-FFF2-40B4-BE49-F238E27FC236}">
                <a16:creationId xmlns:a16="http://schemas.microsoft.com/office/drawing/2014/main" id="{E2DF345A-E7BD-4EFF-9230-4119B61EB8EC}"/>
              </a:ext>
            </a:extLst>
          </p:cNvPr>
          <p:cNvSpPr/>
          <p:nvPr>
            <p:custDataLst>
              <p:tags r:id="rId1"/>
            </p:custDataLst>
          </p:nvPr>
        </p:nvSpPr>
        <p:spPr>
          <a:xfrm>
            <a:off x="1034483" y="150643"/>
            <a:ext cx="9886049" cy="820546"/>
          </a:xfrm>
          <a:prstGeom prst="rect">
            <a:avLst/>
          </a:prstGeom>
        </p:spPr>
        <p:txBody>
          <a:bodyPr wrap="square" lIns="0" tIns="0" rIns="0" bIns="0" anchor="ctr">
            <a:spAutoFit/>
          </a:bodyPr>
          <a:lstStyle/>
          <a:p>
            <a:pPr defTabSz="1218804" fontAlgn="base">
              <a:spcBef>
                <a:spcPct val="0"/>
              </a:spcBef>
              <a:spcAft>
                <a:spcPct val="0"/>
              </a:spcAft>
              <a:buClrTx/>
            </a:pPr>
            <a:r>
              <a:rPr lang="zh-TW" altLang="en-US" sz="5332" kern="1200" dirty="0">
                <a:solidFill>
                  <a:prstClr val="black"/>
                </a:solidFill>
                <a:latin typeface="標楷體" panose="03000509000000000000" pitchFamily="65" charset="-120"/>
                <a:ea typeface="標楷體" panose="03000509000000000000" pitchFamily="65" charset="-120"/>
                <a:cs typeface="+mn-cs"/>
              </a:rPr>
              <a:t>暑假已完成的工程</a:t>
            </a:r>
            <a:endParaRPr lang="zh-CN" altLang="en-US" sz="5332" kern="1200" dirty="0">
              <a:solidFill>
                <a:prstClr val="black"/>
              </a:solidFill>
              <a:latin typeface="標楷體" panose="03000509000000000000" pitchFamily="65" charset="-120"/>
              <a:ea typeface="標楷體" panose="03000509000000000000" pitchFamily="65" charset="-120"/>
              <a:cs typeface="+mn-cs"/>
              <a:sym typeface="Arial" panose="020B0604020202020204" pitchFamily="34" charset="0"/>
            </a:endParaRPr>
          </a:p>
        </p:txBody>
      </p:sp>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b="4199"/>
          <a:stretch/>
        </p:blipFill>
        <p:spPr>
          <a:xfrm>
            <a:off x="49195" y="1164288"/>
            <a:ext cx="4356206" cy="3128541"/>
          </a:xfrm>
          <a:prstGeom prst="rect">
            <a:avLst/>
          </a:prstGeom>
        </p:spPr>
      </p:pic>
      <p:sp>
        <p:nvSpPr>
          <p:cNvPr id="9" name="MH_Other_4">
            <a:extLst>
              <a:ext uri="{FF2B5EF4-FFF2-40B4-BE49-F238E27FC236}">
                <a16:creationId xmlns:a16="http://schemas.microsoft.com/office/drawing/2014/main" id="{84F95C9B-0114-4B0B-87F9-4288AB60AE28}"/>
              </a:ext>
            </a:extLst>
          </p:cNvPr>
          <p:cNvSpPr>
            <a:spLocks noChangeAspect="1"/>
          </p:cNvSpPr>
          <p:nvPr>
            <p:custDataLst>
              <p:tags r:id="rId2"/>
            </p:custDataLst>
          </p:nvPr>
        </p:nvSpPr>
        <p:spPr>
          <a:xfrm>
            <a:off x="49195" y="69664"/>
            <a:ext cx="980411" cy="982506"/>
          </a:xfrm>
          <a:prstGeom prst="ellipse">
            <a:avLst/>
          </a:prstGeom>
          <a:solidFill>
            <a:srgbClr val="FFFFFF"/>
          </a:solidFill>
          <a:ln w="57150" cap="flat" cmpd="sng" algn="ctr">
            <a:solidFill>
              <a:schemeClr val="accent4"/>
            </a:solidFill>
            <a:prstDash val="solid"/>
          </a:ln>
          <a:effectLst/>
        </p:spPr>
        <p:txBody>
          <a:bodyPr lIns="0" tIns="0" rIns="0" bIns="0" anchor="ctr"/>
          <a:lstStyle/>
          <a:p>
            <a:pPr algn="ctr" defTabSz="1218804" fontAlgn="base">
              <a:spcBef>
                <a:spcPct val="0"/>
              </a:spcBef>
              <a:spcAft>
                <a:spcPct val="0"/>
              </a:spcAft>
              <a:buClrTx/>
              <a:defRPr/>
            </a:pPr>
            <a:r>
              <a:rPr lang="en-US" altLang="zh-CN" sz="4000" dirty="0">
                <a:solidFill>
                  <a:srgbClr val="6BB76D"/>
                </a:solidFill>
                <a:latin typeface="Arial" panose="020B0604020202020204" pitchFamily="34" charset="0"/>
                <a:ea typeface="微软雅黑" panose="020B0503020204020204" pitchFamily="34" charset="-122"/>
                <a:cs typeface="+mn-cs"/>
                <a:sym typeface="Arial" panose="020B0604020202020204" pitchFamily="34" charset="0"/>
              </a:rPr>
              <a:t>4</a:t>
            </a:r>
          </a:p>
        </p:txBody>
      </p:sp>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8426" y="928889"/>
            <a:ext cx="5082751" cy="3812925"/>
          </a:xfrm>
          <a:prstGeom prst="rect">
            <a:avLst/>
          </a:prstGeom>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3571" y="3190745"/>
            <a:ext cx="4826686" cy="3620832"/>
          </a:xfrm>
          <a:prstGeom prst="rect">
            <a:avLst/>
          </a:prstGeom>
        </p:spPr>
      </p:pic>
    </p:spTree>
    <p:extLst>
      <p:ext uri="{BB962C8B-B14F-4D97-AF65-F5344CB8AC3E}">
        <p14:creationId xmlns:p14="http://schemas.microsoft.com/office/powerpoint/2010/main" val="1045514261"/>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640" y="5641"/>
            <a:ext cx="4999148" cy="3332765"/>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5905" y="20039"/>
            <a:ext cx="4999148" cy="3332765"/>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47" y="3510590"/>
            <a:ext cx="5023334" cy="3348889"/>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5829" y="3510589"/>
            <a:ext cx="5009073" cy="3757652"/>
          </a:xfrm>
          <a:prstGeom prst="rect">
            <a:avLst/>
          </a:prstGeom>
        </p:spPr>
      </p:pic>
      <p:sp>
        <p:nvSpPr>
          <p:cNvPr id="6" name="矩形 5"/>
          <p:cNvSpPr/>
          <p:nvPr/>
        </p:nvSpPr>
        <p:spPr>
          <a:xfrm>
            <a:off x="2054224" y="2739032"/>
            <a:ext cx="9019026" cy="1536831"/>
          </a:xfrm>
          <a:prstGeom prst="rect">
            <a:avLst/>
          </a:prstGeom>
          <a:solidFill>
            <a:srgbClr val="F8F8F8">
              <a:alpha val="69804"/>
            </a:srgbClr>
          </a:solidFill>
        </p:spPr>
        <p:txBody>
          <a:bodyPr wrap="square">
            <a:spAutoFit/>
          </a:bodyPr>
          <a:lstStyle/>
          <a:p>
            <a:pPr defTabSz="866813">
              <a:lnSpc>
                <a:spcPct val="90000"/>
              </a:lnSpc>
              <a:spcBef>
                <a:spcPts val="948"/>
              </a:spcBef>
              <a:buClrTx/>
            </a:pPr>
            <a:r>
              <a:rPr lang="zh-TW" altLang="en-US" sz="4798" b="1" kern="1200" dirty="0">
                <a:solidFill>
                  <a:prstClr val="black"/>
                </a:solidFill>
                <a:latin typeface="標楷體" panose="03000509000000000000" pitchFamily="65" charset="-120"/>
                <a:ea typeface="標楷體" panose="03000509000000000000" pitchFamily="65" charset="-120"/>
                <a:cs typeface="+mn-cs"/>
              </a:rPr>
              <a:t>森美小精靈</a:t>
            </a:r>
            <a:endParaRPr lang="en-US" altLang="zh-TW" sz="4798" b="1" kern="1200" dirty="0">
              <a:solidFill>
                <a:prstClr val="black"/>
              </a:solidFill>
              <a:latin typeface="標楷體" panose="03000509000000000000" pitchFamily="65" charset="-120"/>
              <a:ea typeface="標楷體" panose="03000509000000000000" pitchFamily="65" charset="-120"/>
              <a:cs typeface="+mn-cs"/>
            </a:endParaRPr>
          </a:p>
          <a:p>
            <a:pPr defTabSz="866813">
              <a:lnSpc>
                <a:spcPct val="90000"/>
              </a:lnSpc>
              <a:spcBef>
                <a:spcPts val="948"/>
              </a:spcBef>
              <a:buClrTx/>
            </a:pPr>
            <a:r>
              <a:rPr lang="en-US" altLang="zh-TW" sz="4798" b="1" kern="1200" dirty="0">
                <a:solidFill>
                  <a:prstClr val="black"/>
                </a:solidFill>
                <a:latin typeface="標楷體" panose="03000509000000000000" pitchFamily="65" charset="-120"/>
                <a:ea typeface="標楷體" panose="03000509000000000000" pitchFamily="65" charset="-120"/>
                <a:cs typeface="+mn-cs"/>
              </a:rPr>
              <a:t>   --</a:t>
            </a:r>
            <a:r>
              <a:rPr lang="zh-TW" altLang="en-US" sz="4798" b="1" kern="1200" dirty="0">
                <a:solidFill>
                  <a:prstClr val="black"/>
                </a:solidFill>
                <a:latin typeface="標楷體" panose="03000509000000000000" pitchFamily="65" charset="-120"/>
                <a:ea typeface="標楷體" panose="03000509000000000000" pitchFamily="65" charset="-120"/>
                <a:cs typeface="+mn-cs"/>
              </a:rPr>
              <a:t>深美國小體能活動區</a:t>
            </a:r>
            <a:endParaRPr lang="en-US" altLang="zh-TW" sz="4798" b="1" kern="1200" dirty="0">
              <a:solidFill>
                <a:prstClr val="black"/>
              </a:solidFill>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1715230141"/>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718" y="3429000"/>
            <a:ext cx="5143500" cy="3429000"/>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38" y="28948"/>
            <a:ext cx="5100081" cy="3400053"/>
          </a:xfrm>
          <a:prstGeom prst="rect">
            <a:avLst/>
          </a:prstGeom>
        </p:spPr>
      </p:pic>
      <p:sp>
        <p:nvSpPr>
          <p:cNvPr id="6" name="矩形 5"/>
          <p:cNvSpPr/>
          <p:nvPr/>
        </p:nvSpPr>
        <p:spPr>
          <a:xfrm>
            <a:off x="823" y="2661153"/>
            <a:ext cx="5681698" cy="1462965"/>
          </a:xfrm>
          <a:prstGeom prst="rect">
            <a:avLst/>
          </a:prstGeom>
          <a:solidFill>
            <a:srgbClr val="F8F8F8">
              <a:alpha val="69804"/>
            </a:srgbClr>
          </a:solidFill>
        </p:spPr>
        <p:txBody>
          <a:bodyPr wrap="square">
            <a:spAutoFit/>
          </a:bodyPr>
          <a:lstStyle/>
          <a:p>
            <a:pPr defTabSz="866813">
              <a:lnSpc>
                <a:spcPct val="90000"/>
              </a:lnSpc>
              <a:spcBef>
                <a:spcPts val="948"/>
              </a:spcBef>
              <a:buClrTx/>
            </a:pPr>
            <a:r>
              <a:rPr lang="zh-TW" altLang="en-US" sz="4798" b="1" kern="1200" dirty="0">
                <a:solidFill>
                  <a:prstClr val="black"/>
                </a:solidFill>
                <a:latin typeface="標楷體" panose="03000509000000000000" pitchFamily="65" charset="-120"/>
                <a:ea typeface="標楷體" panose="03000509000000000000" pitchFamily="65" charset="-120"/>
                <a:cs typeface="+mn-cs"/>
              </a:rPr>
              <a:t>貓咪溜滑梯</a:t>
            </a:r>
            <a:endParaRPr lang="en-US" altLang="zh-TW" sz="4798" b="1" kern="1200" dirty="0">
              <a:solidFill>
                <a:prstClr val="black"/>
              </a:solidFill>
              <a:latin typeface="標楷體" panose="03000509000000000000" pitchFamily="65" charset="-120"/>
              <a:ea typeface="標楷體" panose="03000509000000000000" pitchFamily="65" charset="-120"/>
              <a:cs typeface="+mn-cs"/>
            </a:endParaRPr>
          </a:p>
          <a:p>
            <a:pPr defTabSz="866813">
              <a:lnSpc>
                <a:spcPct val="90000"/>
              </a:lnSpc>
              <a:spcBef>
                <a:spcPts val="948"/>
              </a:spcBef>
              <a:buClrTx/>
            </a:pPr>
            <a:r>
              <a:rPr lang="en-US" altLang="zh-TW" sz="4265" b="1" kern="1200" dirty="0">
                <a:solidFill>
                  <a:prstClr val="black"/>
                </a:solidFill>
                <a:latin typeface="標楷體" panose="03000509000000000000" pitchFamily="65" charset="-120"/>
                <a:ea typeface="標楷體" panose="03000509000000000000" pitchFamily="65" charset="-120"/>
                <a:cs typeface="+mn-cs"/>
              </a:rPr>
              <a:t>--</a:t>
            </a:r>
            <a:r>
              <a:rPr lang="zh-TW" altLang="en-US" sz="4265" b="1" kern="1200" dirty="0">
                <a:solidFill>
                  <a:prstClr val="black"/>
                </a:solidFill>
                <a:latin typeface="標楷體" panose="03000509000000000000" pitchFamily="65" charset="-120"/>
                <a:ea typeface="標楷體" panose="03000509000000000000" pitchFamily="65" charset="-120"/>
                <a:cs typeface="+mn-cs"/>
              </a:rPr>
              <a:t>深美國小兒童遊戲場</a:t>
            </a:r>
            <a:endParaRPr lang="en-US" altLang="zh-TW" sz="4265" b="1" kern="1200" dirty="0">
              <a:solidFill>
                <a:prstClr val="black"/>
              </a:solidFill>
              <a:latin typeface="標楷體" panose="03000509000000000000" pitchFamily="65" charset="-120"/>
              <a:ea typeface="標楷體" panose="03000509000000000000" pitchFamily="65" charset="-120"/>
              <a:cs typeface="+mn-cs"/>
            </a:endParaRPr>
          </a:p>
        </p:txBody>
      </p:sp>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1506" y="60057"/>
            <a:ext cx="5431444" cy="3620961"/>
          </a:xfrm>
          <a:prstGeom prst="rect">
            <a:avLst/>
          </a:prstGeom>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1505" y="3237038"/>
            <a:ext cx="5431444" cy="3620962"/>
          </a:xfrm>
          <a:prstGeom prst="rect">
            <a:avLst/>
          </a:prstGeom>
        </p:spPr>
      </p:pic>
      <p:sp>
        <p:nvSpPr>
          <p:cNvPr id="11" name="矩形 10"/>
          <p:cNvSpPr/>
          <p:nvPr/>
        </p:nvSpPr>
        <p:spPr>
          <a:xfrm>
            <a:off x="6479926" y="2488004"/>
            <a:ext cx="5715177" cy="2169055"/>
          </a:xfrm>
          <a:prstGeom prst="rect">
            <a:avLst/>
          </a:prstGeom>
          <a:solidFill>
            <a:srgbClr val="F8F8F8">
              <a:alpha val="69804"/>
            </a:srgbClr>
          </a:solidFill>
        </p:spPr>
        <p:txBody>
          <a:bodyPr wrap="square">
            <a:spAutoFit/>
          </a:bodyPr>
          <a:lstStyle/>
          <a:p>
            <a:pPr defTabSz="866813">
              <a:lnSpc>
                <a:spcPct val="90000"/>
              </a:lnSpc>
              <a:spcBef>
                <a:spcPts val="948"/>
              </a:spcBef>
              <a:buClrTx/>
            </a:pPr>
            <a:r>
              <a:rPr lang="zh-TW" altLang="en-US" sz="4798" b="1" kern="1200" dirty="0">
                <a:solidFill>
                  <a:prstClr val="black"/>
                </a:solidFill>
                <a:latin typeface="標楷體" panose="03000509000000000000" pitchFamily="65" charset="-120"/>
                <a:ea typeface="標楷體" panose="03000509000000000000" pitchFamily="65" charset="-120"/>
                <a:cs typeface="+mn-cs"/>
              </a:rPr>
              <a:t>探險秘境</a:t>
            </a:r>
            <a:endParaRPr lang="en-US" altLang="zh-TW" sz="4798" b="1" kern="1200" dirty="0">
              <a:solidFill>
                <a:prstClr val="black"/>
              </a:solidFill>
              <a:latin typeface="標楷體" panose="03000509000000000000" pitchFamily="65" charset="-120"/>
              <a:ea typeface="標楷體" panose="03000509000000000000" pitchFamily="65" charset="-120"/>
              <a:cs typeface="+mn-cs"/>
            </a:endParaRPr>
          </a:p>
          <a:p>
            <a:pPr defTabSz="866813">
              <a:lnSpc>
                <a:spcPct val="90000"/>
              </a:lnSpc>
              <a:spcBef>
                <a:spcPts val="948"/>
              </a:spcBef>
              <a:buClrTx/>
            </a:pPr>
            <a:r>
              <a:rPr lang="en-US" altLang="zh-TW" sz="4265" b="1" kern="1200" dirty="0">
                <a:solidFill>
                  <a:prstClr val="black"/>
                </a:solidFill>
                <a:latin typeface="標楷體" panose="03000509000000000000" pitchFamily="65" charset="-120"/>
                <a:ea typeface="標楷體" panose="03000509000000000000" pitchFamily="65" charset="-120"/>
                <a:cs typeface="+mn-cs"/>
              </a:rPr>
              <a:t>--</a:t>
            </a:r>
            <a:r>
              <a:rPr lang="zh-TW" altLang="en-US" sz="4265" b="1" kern="1200" dirty="0">
                <a:solidFill>
                  <a:prstClr val="black"/>
                </a:solidFill>
                <a:latin typeface="標楷體" panose="03000509000000000000" pitchFamily="65" charset="-120"/>
                <a:ea typeface="標楷體" panose="03000509000000000000" pitchFamily="65" charset="-120"/>
                <a:cs typeface="+mn-cs"/>
              </a:rPr>
              <a:t>深美國小互動投影</a:t>
            </a:r>
            <a:endParaRPr lang="en-US" altLang="zh-TW" sz="4265" b="1" kern="1200" dirty="0">
              <a:solidFill>
                <a:prstClr val="black"/>
              </a:solidFill>
              <a:latin typeface="標楷體" panose="03000509000000000000" pitchFamily="65" charset="-120"/>
              <a:ea typeface="標楷體" panose="03000509000000000000" pitchFamily="65" charset="-120"/>
              <a:cs typeface="+mn-cs"/>
            </a:endParaRPr>
          </a:p>
          <a:p>
            <a:pPr defTabSz="866813">
              <a:lnSpc>
                <a:spcPct val="90000"/>
              </a:lnSpc>
              <a:spcBef>
                <a:spcPts val="948"/>
              </a:spcBef>
              <a:buClrTx/>
            </a:pPr>
            <a:r>
              <a:rPr lang="zh-TW" altLang="en-US" sz="4265" b="1" kern="1200" dirty="0">
                <a:solidFill>
                  <a:prstClr val="black"/>
                </a:solidFill>
                <a:latin typeface="標楷體" panose="03000509000000000000" pitchFamily="65" charset="-120"/>
                <a:ea typeface="標楷體" panose="03000509000000000000" pitchFamily="65" charset="-120"/>
                <a:cs typeface="+mn-cs"/>
              </a:rPr>
              <a:t>              遊戲區</a:t>
            </a:r>
            <a:endParaRPr lang="en-US" altLang="zh-TW" sz="4265" b="1" kern="1200" dirty="0">
              <a:solidFill>
                <a:prstClr val="black"/>
              </a:solidFill>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4232041738"/>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081" y="3429001"/>
            <a:ext cx="5338787" cy="3559191"/>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81" y="22620"/>
            <a:ext cx="5338787" cy="3559191"/>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9925" y="3306702"/>
            <a:ext cx="5326949" cy="3551299"/>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9924" y="22620"/>
            <a:ext cx="5338787" cy="3559191"/>
          </a:xfrm>
          <a:prstGeom prst="rect">
            <a:avLst/>
          </a:prstGeom>
        </p:spPr>
      </p:pic>
    </p:spTree>
    <p:extLst>
      <p:ext uri="{BB962C8B-B14F-4D97-AF65-F5344CB8AC3E}">
        <p14:creationId xmlns:p14="http://schemas.microsoft.com/office/powerpoint/2010/main" val="3150442187"/>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燕尾形 15"/>
          <p:cNvSpPr/>
          <p:nvPr/>
        </p:nvSpPr>
        <p:spPr>
          <a:xfrm rot="2619196">
            <a:off x="4902131" y="1504529"/>
            <a:ext cx="1130646" cy="1469444"/>
          </a:xfrm>
          <a:prstGeom prst="chevron">
            <a:avLst>
              <a:gd name="adj" fmla="val 6319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1218804" fontAlgn="base">
              <a:spcBef>
                <a:spcPct val="0"/>
              </a:spcBef>
              <a:spcAft>
                <a:spcPct val="0"/>
              </a:spcAft>
              <a:buClrTx/>
            </a:pPr>
            <a:endParaRPr lang="zh-CN" altLang="en-US" sz="2399" kern="1200">
              <a:solidFill>
                <a:prstClr val="black"/>
              </a:solidFill>
              <a:latin typeface="Calibri"/>
              <a:ea typeface="宋体" panose="02010600030101010101" pitchFamily="2" charset="-122"/>
            </a:endParaRPr>
          </a:p>
        </p:txBody>
      </p:sp>
      <p:sp>
        <p:nvSpPr>
          <p:cNvPr id="19" name="文本框 18"/>
          <p:cNvSpPr txBox="1"/>
          <p:nvPr/>
        </p:nvSpPr>
        <p:spPr>
          <a:xfrm>
            <a:off x="756925" y="1327719"/>
            <a:ext cx="3647280" cy="2049971"/>
          </a:xfrm>
          <a:prstGeom prst="rect">
            <a:avLst/>
          </a:prstGeom>
          <a:noFill/>
        </p:spPr>
        <p:txBody>
          <a:bodyPr wrap="square" lIns="0" tIns="45713" rIns="0" bIns="45713" rtlCol="0">
            <a:spAutoFit/>
          </a:bodyPr>
          <a:lstStyle/>
          <a:p>
            <a:pPr algn="ctr" defTabSz="1218804" fontAlgn="base">
              <a:lnSpc>
                <a:spcPct val="125000"/>
              </a:lnSpc>
              <a:spcBef>
                <a:spcPct val="0"/>
              </a:spcBef>
              <a:spcAft>
                <a:spcPct val="0"/>
              </a:spcAft>
              <a:buClrTx/>
            </a:pPr>
            <a:r>
              <a:rPr lang="zh-TW"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rPr>
              <a:t>教學區油漆工程</a:t>
            </a:r>
            <a:endParaRPr lang="zh-CN"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endParaRPr>
          </a:p>
        </p:txBody>
      </p:sp>
      <p:sp>
        <p:nvSpPr>
          <p:cNvPr id="13" name="文本框 18"/>
          <p:cNvSpPr txBox="1"/>
          <p:nvPr/>
        </p:nvSpPr>
        <p:spPr>
          <a:xfrm>
            <a:off x="7331478" y="1327721"/>
            <a:ext cx="4427403" cy="2049971"/>
          </a:xfrm>
          <a:prstGeom prst="rect">
            <a:avLst/>
          </a:prstGeom>
          <a:noFill/>
        </p:spPr>
        <p:txBody>
          <a:bodyPr wrap="square" lIns="0" tIns="45713" rIns="0" bIns="45713" rtlCol="0">
            <a:spAutoFit/>
          </a:bodyPr>
          <a:lstStyle/>
          <a:p>
            <a:pPr algn="ctr" defTabSz="1218804" fontAlgn="base">
              <a:lnSpc>
                <a:spcPct val="125000"/>
              </a:lnSpc>
              <a:spcBef>
                <a:spcPct val="0"/>
              </a:spcBef>
              <a:spcAft>
                <a:spcPct val="0"/>
              </a:spcAft>
              <a:buClrTx/>
            </a:pPr>
            <a:r>
              <a:rPr lang="zh-TW"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sym typeface="Microsoft Yahei"/>
              </a:rPr>
              <a:t>教室系統櫃整修工程</a:t>
            </a:r>
          </a:p>
        </p:txBody>
      </p:sp>
      <p:sp>
        <p:nvSpPr>
          <p:cNvPr id="14" name="文本框 18"/>
          <p:cNvSpPr txBox="1"/>
          <p:nvPr/>
        </p:nvSpPr>
        <p:spPr>
          <a:xfrm>
            <a:off x="7223209" y="4093381"/>
            <a:ext cx="4967969" cy="2049971"/>
          </a:xfrm>
          <a:prstGeom prst="rect">
            <a:avLst/>
          </a:prstGeom>
          <a:noFill/>
        </p:spPr>
        <p:txBody>
          <a:bodyPr wrap="square" lIns="0" tIns="45713" rIns="0" bIns="45713" rtlCol="0">
            <a:spAutoFit/>
          </a:bodyPr>
          <a:lstStyle/>
          <a:p>
            <a:pPr algn="ctr" defTabSz="1218804" fontAlgn="base">
              <a:lnSpc>
                <a:spcPct val="125000"/>
              </a:lnSpc>
              <a:spcBef>
                <a:spcPct val="0"/>
              </a:spcBef>
              <a:spcAft>
                <a:spcPct val="0"/>
              </a:spcAft>
              <a:buClrTx/>
            </a:pPr>
            <a:r>
              <a:rPr lang="zh-TW"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sym typeface="Microsoft Yahei"/>
              </a:rPr>
              <a:t>屋頂太陽能</a:t>
            </a:r>
            <a:endParaRPr lang="en-US" altLang="zh-TW" sz="5332" b="1" kern="1200" dirty="0">
              <a:solidFill>
                <a:prstClr val="white">
                  <a:lumMod val="50000"/>
                </a:prstClr>
              </a:solidFill>
              <a:latin typeface="微软雅黑" panose="020B0503020204020204" pitchFamily="34" charset="-122"/>
              <a:ea typeface="微软雅黑" panose="020B0503020204020204" pitchFamily="34" charset="-122"/>
              <a:cs typeface="+mn-cs"/>
              <a:sym typeface="Microsoft Yahei"/>
            </a:endParaRPr>
          </a:p>
          <a:p>
            <a:pPr algn="ctr" defTabSz="1218804" fontAlgn="base">
              <a:lnSpc>
                <a:spcPct val="125000"/>
              </a:lnSpc>
              <a:spcBef>
                <a:spcPct val="0"/>
              </a:spcBef>
              <a:spcAft>
                <a:spcPct val="0"/>
              </a:spcAft>
              <a:buClrTx/>
            </a:pPr>
            <a:r>
              <a:rPr lang="zh-TW"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sym typeface="Microsoft Yahei"/>
              </a:rPr>
              <a:t>增設工程</a:t>
            </a:r>
          </a:p>
        </p:txBody>
      </p:sp>
      <p:sp>
        <p:nvSpPr>
          <p:cNvPr id="9" name="燕尾形 15"/>
          <p:cNvSpPr/>
          <p:nvPr/>
        </p:nvSpPr>
        <p:spPr>
          <a:xfrm rot="8134127">
            <a:off x="6059337" y="1503111"/>
            <a:ext cx="1130646" cy="1469444"/>
          </a:xfrm>
          <a:prstGeom prst="chevron">
            <a:avLst>
              <a:gd name="adj" fmla="val 631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1218804" fontAlgn="base">
              <a:spcBef>
                <a:spcPct val="0"/>
              </a:spcBef>
              <a:spcAft>
                <a:spcPct val="0"/>
              </a:spcAft>
              <a:buClrTx/>
            </a:pPr>
            <a:endParaRPr lang="zh-CN" altLang="en-US" sz="2399" kern="1200">
              <a:solidFill>
                <a:prstClr val="black"/>
              </a:solidFill>
              <a:latin typeface="Calibri"/>
              <a:ea typeface="宋体" panose="02010600030101010101" pitchFamily="2" charset="-122"/>
            </a:endParaRPr>
          </a:p>
        </p:txBody>
      </p:sp>
      <p:sp>
        <p:nvSpPr>
          <p:cNvPr id="10" name="燕尾形 15"/>
          <p:cNvSpPr/>
          <p:nvPr/>
        </p:nvSpPr>
        <p:spPr>
          <a:xfrm rot="18875644">
            <a:off x="4915416" y="2616251"/>
            <a:ext cx="1130646" cy="1469444"/>
          </a:xfrm>
          <a:prstGeom prst="chevron">
            <a:avLst>
              <a:gd name="adj" fmla="val 631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1218804" fontAlgn="base">
              <a:spcBef>
                <a:spcPct val="0"/>
              </a:spcBef>
              <a:spcAft>
                <a:spcPct val="0"/>
              </a:spcAft>
              <a:buClrTx/>
            </a:pPr>
            <a:endParaRPr lang="zh-CN" altLang="en-US" sz="2399" kern="1200">
              <a:solidFill>
                <a:prstClr val="black"/>
              </a:solidFill>
              <a:latin typeface="Calibri"/>
              <a:ea typeface="宋体" panose="02010600030101010101" pitchFamily="2" charset="-122"/>
            </a:endParaRPr>
          </a:p>
        </p:txBody>
      </p:sp>
      <p:sp>
        <p:nvSpPr>
          <p:cNvPr id="11" name="燕尾形 15"/>
          <p:cNvSpPr/>
          <p:nvPr/>
        </p:nvSpPr>
        <p:spPr>
          <a:xfrm rot="13315532">
            <a:off x="6058201" y="2611473"/>
            <a:ext cx="1130646" cy="1469444"/>
          </a:xfrm>
          <a:prstGeom prst="chevron">
            <a:avLst>
              <a:gd name="adj" fmla="val 63197"/>
            </a:avLst>
          </a:prstGeom>
          <a:solidFill>
            <a:srgbClr val="8B2FC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1218804" fontAlgn="base">
              <a:spcBef>
                <a:spcPct val="0"/>
              </a:spcBef>
              <a:spcAft>
                <a:spcPct val="0"/>
              </a:spcAft>
              <a:buClrTx/>
            </a:pPr>
            <a:endParaRPr lang="zh-CN" altLang="en-US" sz="2399" kern="1200">
              <a:solidFill>
                <a:prstClr val="black"/>
              </a:solidFill>
              <a:latin typeface="Calibri"/>
              <a:ea typeface="宋体" panose="02010600030101010101" pitchFamily="2" charset="-122"/>
            </a:endParaRPr>
          </a:p>
        </p:txBody>
      </p:sp>
      <p:sp>
        <p:nvSpPr>
          <p:cNvPr id="12" name="文本框 18"/>
          <p:cNvSpPr txBox="1"/>
          <p:nvPr/>
        </p:nvSpPr>
        <p:spPr>
          <a:xfrm>
            <a:off x="823" y="4093381"/>
            <a:ext cx="4703071" cy="2049971"/>
          </a:xfrm>
          <a:prstGeom prst="rect">
            <a:avLst/>
          </a:prstGeom>
          <a:noFill/>
        </p:spPr>
        <p:txBody>
          <a:bodyPr wrap="square" lIns="0" tIns="45713" rIns="0" bIns="45713" rtlCol="0">
            <a:spAutoFit/>
          </a:bodyPr>
          <a:lstStyle/>
          <a:p>
            <a:pPr algn="ctr" defTabSz="1218804" fontAlgn="base">
              <a:lnSpc>
                <a:spcPct val="125000"/>
              </a:lnSpc>
              <a:spcBef>
                <a:spcPct val="0"/>
              </a:spcBef>
              <a:spcAft>
                <a:spcPct val="0"/>
              </a:spcAft>
              <a:buClrTx/>
            </a:pPr>
            <a:r>
              <a:rPr lang="zh-TW"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sym typeface="Microsoft Yahei"/>
              </a:rPr>
              <a:t>潛能班</a:t>
            </a:r>
            <a:endParaRPr lang="en-US" altLang="zh-TW" sz="5332" b="1" kern="1200" dirty="0">
              <a:solidFill>
                <a:prstClr val="white">
                  <a:lumMod val="50000"/>
                </a:prstClr>
              </a:solidFill>
              <a:latin typeface="微软雅黑" panose="020B0503020204020204" pitchFamily="34" charset="-122"/>
              <a:ea typeface="微软雅黑" panose="020B0503020204020204" pitchFamily="34" charset="-122"/>
              <a:cs typeface="+mn-cs"/>
              <a:sym typeface="Microsoft Yahei"/>
            </a:endParaRPr>
          </a:p>
          <a:p>
            <a:pPr algn="ctr" defTabSz="1218804" fontAlgn="base">
              <a:lnSpc>
                <a:spcPct val="125000"/>
              </a:lnSpc>
              <a:spcBef>
                <a:spcPct val="0"/>
              </a:spcBef>
              <a:spcAft>
                <a:spcPct val="0"/>
              </a:spcAft>
              <a:buClrTx/>
            </a:pPr>
            <a:r>
              <a:rPr lang="zh-TW"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sym typeface="Microsoft Yahei"/>
              </a:rPr>
              <a:t>增班工程</a:t>
            </a:r>
          </a:p>
        </p:txBody>
      </p:sp>
      <p:sp>
        <p:nvSpPr>
          <p:cNvPr id="18" name="Google Shape;299;p17"/>
          <p:cNvSpPr/>
          <p:nvPr/>
        </p:nvSpPr>
        <p:spPr>
          <a:xfrm>
            <a:off x="346046" y="66738"/>
            <a:ext cx="980411" cy="982506"/>
          </a:xfrm>
          <a:prstGeom prst="ellipse">
            <a:avLst/>
          </a:prstGeom>
          <a:solidFill>
            <a:srgbClr val="FFFFFF"/>
          </a:solidFill>
          <a:ln w="57150" cap="flat" cmpd="sng">
            <a:solidFill>
              <a:srgbClr val="7030A0"/>
            </a:solidFill>
            <a:prstDash val="solid"/>
            <a:round/>
            <a:headEnd type="none" w="sm" len="sm"/>
            <a:tailEnd type="none" w="sm" len="sm"/>
          </a:ln>
        </p:spPr>
        <p:txBody>
          <a:bodyPr spcFirstLastPara="1" wrap="square" lIns="0" tIns="0" rIns="0" bIns="0" anchor="ctr" anchorCtr="0">
            <a:noAutofit/>
          </a:bodyPr>
          <a:lstStyle/>
          <a:p>
            <a:pPr algn="ctr" defTabSz="1218804" fontAlgn="base">
              <a:buClrTx/>
            </a:pPr>
            <a:r>
              <a:rPr lang="en-US" altLang="zh-TW" sz="4000" kern="1200">
                <a:solidFill>
                  <a:srgbClr val="7030A0"/>
                </a:solidFill>
                <a:latin typeface="Calibri" panose="020F0502020204030204" pitchFamily="34" charset="0"/>
                <a:ea typeface="宋体" panose="02010600030101010101" pitchFamily="2" charset="-122"/>
                <a:cs typeface="+mn-cs"/>
              </a:rPr>
              <a:t>5</a:t>
            </a:r>
            <a:endParaRPr sz="2399" kern="1200">
              <a:solidFill>
                <a:prstClr val="black"/>
              </a:solidFill>
              <a:latin typeface="Calibri" panose="020F0502020204030204" pitchFamily="34" charset="0"/>
              <a:ea typeface="宋体" panose="02010600030101010101" pitchFamily="2" charset="-122"/>
              <a:cs typeface="+mn-cs"/>
            </a:endParaRPr>
          </a:p>
        </p:txBody>
      </p:sp>
      <p:sp>
        <p:nvSpPr>
          <p:cNvPr id="20" name="Google Shape;298;p17"/>
          <p:cNvSpPr/>
          <p:nvPr/>
        </p:nvSpPr>
        <p:spPr>
          <a:xfrm>
            <a:off x="1413527" y="97497"/>
            <a:ext cx="9886049" cy="820546"/>
          </a:xfrm>
          <a:prstGeom prst="rect">
            <a:avLst/>
          </a:prstGeom>
          <a:noFill/>
          <a:ln>
            <a:noFill/>
          </a:ln>
        </p:spPr>
        <p:txBody>
          <a:bodyPr spcFirstLastPara="1" wrap="square" lIns="0" tIns="0" rIns="0" bIns="0" anchor="ctr" anchorCtr="0">
            <a:spAutoFit/>
          </a:bodyPr>
          <a:lstStyle/>
          <a:p>
            <a:pPr defTabSz="1218804" fontAlgn="base">
              <a:buClrTx/>
            </a:pPr>
            <a:r>
              <a:rPr lang="zh-TW" altLang="en-US" sz="5332" kern="1200" dirty="0">
                <a:solidFill>
                  <a:prstClr val="black"/>
                </a:solidFill>
                <a:latin typeface="DFKai-SB"/>
                <a:ea typeface="DFKai-SB"/>
                <a:cs typeface="DFKai-SB"/>
                <a:sym typeface="DFKai-SB"/>
              </a:rPr>
              <a:t>開學後會進行的工程項目</a:t>
            </a:r>
            <a:endParaRPr sz="5332" kern="1200" dirty="0">
              <a:solidFill>
                <a:prstClr val="black"/>
              </a:solidFill>
              <a:latin typeface="DFKai-SB"/>
              <a:ea typeface="DFKai-SB"/>
              <a:cs typeface="DFKai-SB"/>
              <a:sym typeface="DFKai-SB"/>
            </a:endParaRPr>
          </a:p>
        </p:txBody>
      </p:sp>
      <p:sp>
        <p:nvSpPr>
          <p:cNvPr id="15" name="文本框 18"/>
          <p:cNvSpPr txBox="1"/>
          <p:nvPr/>
        </p:nvSpPr>
        <p:spPr>
          <a:xfrm>
            <a:off x="3762880" y="4808144"/>
            <a:ext cx="4703071" cy="2049971"/>
          </a:xfrm>
          <a:prstGeom prst="rect">
            <a:avLst/>
          </a:prstGeom>
          <a:noFill/>
        </p:spPr>
        <p:txBody>
          <a:bodyPr wrap="square" lIns="0" tIns="45713" rIns="0" bIns="45713" rtlCol="0">
            <a:spAutoFit/>
          </a:bodyPr>
          <a:lstStyle/>
          <a:p>
            <a:pPr algn="ctr" defTabSz="1218804" fontAlgn="base">
              <a:lnSpc>
                <a:spcPct val="125000"/>
              </a:lnSpc>
              <a:spcBef>
                <a:spcPct val="0"/>
              </a:spcBef>
              <a:spcAft>
                <a:spcPct val="0"/>
              </a:spcAft>
              <a:buClrTx/>
            </a:pPr>
            <a:r>
              <a:rPr lang="zh-TW"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sym typeface="Microsoft Yahei"/>
              </a:rPr>
              <a:t>低年級</a:t>
            </a:r>
            <a:endParaRPr lang="en-US" altLang="zh-TW" sz="5332" b="1" kern="1200" dirty="0">
              <a:solidFill>
                <a:prstClr val="white">
                  <a:lumMod val="50000"/>
                </a:prstClr>
              </a:solidFill>
              <a:latin typeface="微软雅黑" panose="020B0503020204020204" pitchFamily="34" charset="-122"/>
              <a:ea typeface="微软雅黑" panose="020B0503020204020204" pitchFamily="34" charset="-122"/>
              <a:cs typeface="+mn-cs"/>
              <a:sym typeface="Microsoft Yahei"/>
            </a:endParaRPr>
          </a:p>
          <a:p>
            <a:pPr algn="ctr" defTabSz="1218804" fontAlgn="base">
              <a:lnSpc>
                <a:spcPct val="125000"/>
              </a:lnSpc>
              <a:spcBef>
                <a:spcPct val="0"/>
              </a:spcBef>
              <a:spcAft>
                <a:spcPct val="0"/>
              </a:spcAft>
              <a:buClrTx/>
            </a:pPr>
            <a:r>
              <a:rPr lang="zh-TW"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sym typeface="Microsoft Yahei"/>
              </a:rPr>
              <a:t>班班有大屏</a:t>
            </a:r>
          </a:p>
        </p:txBody>
      </p:sp>
    </p:spTree>
    <p:extLst>
      <p:ext uri="{BB962C8B-B14F-4D97-AF65-F5344CB8AC3E}">
        <p14:creationId xmlns:p14="http://schemas.microsoft.com/office/powerpoint/2010/main" val="371990817"/>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832232" y="2373209"/>
            <a:ext cx="10896348" cy="2049971"/>
          </a:xfrm>
          <a:prstGeom prst="rect">
            <a:avLst/>
          </a:prstGeom>
          <a:noFill/>
        </p:spPr>
        <p:txBody>
          <a:bodyPr wrap="square" lIns="0" tIns="45713" rIns="0" bIns="45713" rtlCol="0">
            <a:spAutoFit/>
          </a:bodyPr>
          <a:lstStyle/>
          <a:p>
            <a:pPr algn="ctr" defTabSz="1218804" fontAlgn="base">
              <a:lnSpc>
                <a:spcPct val="125000"/>
              </a:lnSpc>
              <a:spcBef>
                <a:spcPct val="0"/>
              </a:spcBef>
              <a:spcAft>
                <a:spcPct val="0"/>
              </a:spcAft>
              <a:buClrTx/>
            </a:pPr>
            <a:r>
              <a:rPr lang="zh-TW"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rPr>
              <a:t>因應校內工程，</a:t>
            </a:r>
            <a:endParaRPr lang="en-US" altLang="zh-TW" sz="5332" b="1" kern="1200" dirty="0">
              <a:solidFill>
                <a:prstClr val="white">
                  <a:lumMod val="50000"/>
                </a:prstClr>
              </a:solidFill>
              <a:latin typeface="微软雅黑" panose="020B0503020204020204" pitchFamily="34" charset="-122"/>
              <a:ea typeface="微软雅黑" panose="020B0503020204020204" pitchFamily="34" charset="-122"/>
              <a:cs typeface="+mn-cs"/>
            </a:endParaRPr>
          </a:p>
          <a:p>
            <a:pPr algn="ctr" defTabSz="1218804" fontAlgn="base">
              <a:lnSpc>
                <a:spcPct val="125000"/>
              </a:lnSpc>
              <a:spcBef>
                <a:spcPct val="0"/>
              </a:spcBef>
              <a:spcAft>
                <a:spcPct val="0"/>
              </a:spcAft>
              <a:buClrTx/>
            </a:pPr>
            <a:r>
              <a:rPr lang="zh-TW"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rPr>
              <a:t>教學區至</a:t>
            </a:r>
            <a:r>
              <a:rPr lang="en-US" altLang="zh-TW" sz="5332" b="1" kern="1200" dirty="0">
                <a:solidFill>
                  <a:srgbClr val="FF0000"/>
                </a:solidFill>
                <a:latin typeface="微软雅黑" panose="020B0503020204020204" pitchFamily="34" charset="-122"/>
                <a:ea typeface="微软雅黑" panose="020B0503020204020204" pitchFamily="34" charset="-122"/>
                <a:cs typeface="+mn-cs"/>
              </a:rPr>
              <a:t>9</a:t>
            </a:r>
            <a:r>
              <a:rPr lang="zh-TW" altLang="en-US" sz="5332" b="1" kern="1200" dirty="0">
                <a:solidFill>
                  <a:srgbClr val="FF0000"/>
                </a:solidFill>
                <a:latin typeface="微软雅黑" panose="020B0503020204020204" pitchFamily="34" charset="-122"/>
                <a:ea typeface="微软雅黑" panose="020B0503020204020204" pitchFamily="34" charset="-122"/>
                <a:cs typeface="+mn-cs"/>
              </a:rPr>
              <a:t>月</a:t>
            </a:r>
            <a:r>
              <a:rPr lang="en-US" altLang="zh-TW" sz="5332" b="1" kern="1200" dirty="0">
                <a:solidFill>
                  <a:srgbClr val="FF0000"/>
                </a:solidFill>
                <a:latin typeface="微软雅黑" panose="020B0503020204020204" pitchFamily="34" charset="-122"/>
                <a:ea typeface="微软雅黑" panose="020B0503020204020204" pitchFamily="34" charset="-122"/>
                <a:cs typeface="+mn-cs"/>
              </a:rPr>
              <a:t>30</a:t>
            </a:r>
            <a:r>
              <a:rPr lang="zh-TW" altLang="en-US" sz="5332" b="1" kern="1200" dirty="0">
                <a:solidFill>
                  <a:srgbClr val="FF0000"/>
                </a:solidFill>
                <a:latin typeface="微软雅黑" panose="020B0503020204020204" pitchFamily="34" charset="-122"/>
                <a:ea typeface="微软雅黑" panose="020B0503020204020204" pitchFamily="34" charset="-122"/>
                <a:cs typeface="+mn-cs"/>
              </a:rPr>
              <a:t>日</a:t>
            </a:r>
            <a:r>
              <a:rPr lang="zh-TW"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rPr>
              <a:t>先暫時不穿室內鞋</a:t>
            </a:r>
            <a:endParaRPr lang="zh-CN" altLang="en-US" sz="5332" b="1" kern="1200" dirty="0">
              <a:solidFill>
                <a:prstClr val="white">
                  <a:lumMod val="50000"/>
                </a:prstClr>
              </a:solidFill>
              <a:latin typeface="微软雅黑" panose="020B0503020204020204" pitchFamily="34" charset="-122"/>
              <a:ea typeface="微软雅黑" panose="020B0503020204020204" pitchFamily="34" charset="-122"/>
              <a:cs typeface="+mn-cs"/>
            </a:endParaRPr>
          </a:p>
        </p:txBody>
      </p:sp>
      <p:sp>
        <p:nvSpPr>
          <p:cNvPr id="18" name="Google Shape;299;p17"/>
          <p:cNvSpPr/>
          <p:nvPr/>
        </p:nvSpPr>
        <p:spPr>
          <a:xfrm>
            <a:off x="346046" y="66738"/>
            <a:ext cx="980411" cy="982506"/>
          </a:xfrm>
          <a:prstGeom prst="ellipse">
            <a:avLst/>
          </a:prstGeom>
          <a:solidFill>
            <a:srgbClr val="FFFFFF"/>
          </a:solidFill>
          <a:ln w="57150" cap="flat" cmpd="sng">
            <a:solidFill>
              <a:srgbClr val="7030A0"/>
            </a:solidFill>
            <a:prstDash val="solid"/>
            <a:round/>
            <a:headEnd type="none" w="sm" len="sm"/>
            <a:tailEnd type="none" w="sm" len="sm"/>
          </a:ln>
        </p:spPr>
        <p:txBody>
          <a:bodyPr spcFirstLastPara="1" wrap="square" lIns="0" tIns="0" rIns="0" bIns="0" anchor="ctr" anchorCtr="0">
            <a:noAutofit/>
          </a:bodyPr>
          <a:lstStyle/>
          <a:p>
            <a:pPr algn="ctr" defTabSz="1218804" fontAlgn="base">
              <a:buClrTx/>
            </a:pPr>
            <a:r>
              <a:rPr lang="en-US" altLang="zh-TW" sz="4000" kern="1200">
                <a:solidFill>
                  <a:srgbClr val="7030A0"/>
                </a:solidFill>
                <a:latin typeface="Calibri" panose="020F0502020204030204" pitchFamily="34" charset="0"/>
                <a:ea typeface="宋体" panose="02010600030101010101" pitchFamily="2" charset="-122"/>
                <a:cs typeface="+mn-cs"/>
              </a:rPr>
              <a:t>5</a:t>
            </a:r>
            <a:endParaRPr sz="2399" kern="1200">
              <a:solidFill>
                <a:prstClr val="black"/>
              </a:solidFill>
              <a:latin typeface="Calibri" panose="020F0502020204030204" pitchFamily="34" charset="0"/>
              <a:ea typeface="宋体" panose="02010600030101010101" pitchFamily="2" charset="-122"/>
              <a:cs typeface="+mn-cs"/>
            </a:endParaRPr>
          </a:p>
        </p:txBody>
      </p:sp>
      <p:sp>
        <p:nvSpPr>
          <p:cNvPr id="20" name="Google Shape;298;p17"/>
          <p:cNvSpPr/>
          <p:nvPr/>
        </p:nvSpPr>
        <p:spPr>
          <a:xfrm>
            <a:off x="1413527" y="97497"/>
            <a:ext cx="9886049" cy="820546"/>
          </a:xfrm>
          <a:prstGeom prst="rect">
            <a:avLst/>
          </a:prstGeom>
          <a:noFill/>
          <a:ln>
            <a:noFill/>
          </a:ln>
        </p:spPr>
        <p:txBody>
          <a:bodyPr spcFirstLastPara="1" wrap="square" lIns="0" tIns="0" rIns="0" bIns="0" anchor="ctr" anchorCtr="0">
            <a:spAutoFit/>
          </a:bodyPr>
          <a:lstStyle/>
          <a:p>
            <a:pPr defTabSz="1218804" fontAlgn="base">
              <a:buClrTx/>
            </a:pPr>
            <a:r>
              <a:rPr lang="zh-TW" altLang="en-US" sz="5332" kern="1200" dirty="0">
                <a:solidFill>
                  <a:prstClr val="black"/>
                </a:solidFill>
                <a:latin typeface="DFKai-SB"/>
                <a:ea typeface="DFKai-SB"/>
                <a:cs typeface="DFKai-SB"/>
                <a:sym typeface="DFKai-SB"/>
              </a:rPr>
              <a:t>開學後會進行的工程項目</a:t>
            </a:r>
            <a:endParaRPr sz="5332" kern="1200" dirty="0">
              <a:solidFill>
                <a:prstClr val="black"/>
              </a:solidFill>
              <a:latin typeface="DFKai-SB"/>
              <a:ea typeface="DFKai-SB"/>
              <a:cs typeface="DFKai-SB"/>
              <a:sym typeface="DFKai-SB"/>
            </a:endParaRPr>
          </a:p>
        </p:txBody>
      </p:sp>
    </p:spTree>
    <p:extLst>
      <p:ext uri="{BB962C8B-B14F-4D97-AF65-F5344CB8AC3E}">
        <p14:creationId xmlns:p14="http://schemas.microsoft.com/office/powerpoint/2010/main" val="1647218148"/>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1392929" y="178614"/>
            <a:ext cx="11854040" cy="1055791"/>
          </a:xfrm>
          <a:prstGeom prst="rect">
            <a:avLst/>
          </a:prstGeom>
        </p:spPr>
        <p:txBody>
          <a:bodyPr>
            <a:normAutofit/>
          </a:bodyPr>
          <a:lstStyle>
            <a:lvl1pPr algn="l" defTabSz="650321" rtl="0" eaLnBrk="1" latinLnBrk="0" hangingPunct="1">
              <a:lnSpc>
                <a:spcPct val="90000"/>
              </a:lnSpc>
              <a:spcBef>
                <a:spcPct val="0"/>
              </a:spcBef>
              <a:buNone/>
              <a:defRPr sz="3100" kern="1200">
                <a:solidFill>
                  <a:schemeClr val="tx1"/>
                </a:solidFill>
                <a:latin typeface="+mj-lt"/>
                <a:ea typeface="+mj-ea"/>
                <a:cs typeface="+mj-cs"/>
              </a:defRPr>
            </a:lvl1pPr>
          </a:lstStyle>
          <a:p>
            <a:pPr defTabSz="866813">
              <a:buClrTx/>
            </a:pPr>
            <a:r>
              <a:rPr lang="zh-TW" altLang="en-US" sz="5865" dirty="0">
                <a:solidFill>
                  <a:srgbClr val="7030A0"/>
                </a:solidFill>
                <a:latin typeface="標楷體" panose="03000509000000000000" pitchFamily="65" charset="-120"/>
                <a:ea typeface="標楷體" panose="03000509000000000000" pitchFamily="65" charset="-120"/>
              </a:rPr>
              <a:t>學校因應工程擬定安全措施</a:t>
            </a:r>
          </a:p>
        </p:txBody>
      </p:sp>
      <p:sp>
        <p:nvSpPr>
          <p:cNvPr id="3" name="內容版面配置區 2"/>
          <p:cNvSpPr txBox="1">
            <a:spLocks/>
          </p:cNvSpPr>
          <p:nvPr/>
        </p:nvSpPr>
        <p:spPr>
          <a:xfrm>
            <a:off x="433118" y="1605360"/>
            <a:ext cx="11133801" cy="4415128"/>
          </a:xfrm>
          <a:prstGeom prst="rect">
            <a:avLst/>
          </a:prstGeom>
        </p:spPr>
        <p:txBody>
          <a:bodyPr>
            <a:noAutofit/>
          </a:bodyPr>
          <a:lstStyle>
            <a:lvl1pPr marL="162580" indent="-162580" algn="l" defTabSz="650321"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mn-ea"/>
                <a:cs typeface="+mn-cs"/>
              </a:defRPr>
            </a:lvl1pPr>
            <a:lvl2pPr marL="487741" indent="-162580" algn="l" defTabSz="650321" rtl="0" eaLnBrk="1" latinLnBrk="0" hangingPunct="1">
              <a:lnSpc>
                <a:spcPct val="90000"/>
              </a:lnSpc>
              <a:spcBef>
                <a:spcPts val="356"/>
              </a:spcBef>
              <a:buFont typeface="Arial" panose="020B0604020202020204" pitchFamily="34" charset="0"/>
              <a:buChar char="•"/>
              <a:defRPr sz="1700" kern="1200">
                <a:solidFill>
                  <a:schemeClr val="tx1"/>
                </a:solidFill>
                <a:latin typeface="+mn-lt"/>
                <a:ea typeface="+mn-ea"/>
                <a:cs typeface="+mn-cs"/>
              </a:defRPr>
            </a:lvl2pPr>
            <a:lvl3pPr marL="812902" indent="-162580" algn="l" defTabSz="650321" rtl="0" eaLnBrk="1" latinLnBrk="0" hangingPunct="1">
              <a:lnSpc>
                <a:spcPct val="90000"/>
              </a:lnSpc>
              <a:spcBef>
                <a:spcPts val="356"/>
              </a:spcBef>
              <a:buFont typeface="Arial" panose="020B0604020202020204" pitchFamily="34" charset="0"/>
              <a:buChar char="•"/>
              <a:defRPr sz="1400" kern="1200">
                <a:solidFill>
                  <a:schemeClr val="tx1"/>
                </a:solidFill>
                <a:latin typeface="+mn-lt"/>
                <a:ea typeface="+mn-ea"/>
                <a:cs typeface="+mn-cs"/>
              </a:defRPr>
            </a:lvl3pPr>
            <a:lvl4pPr marL="1138062"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4pPr>
            <a:lvl5pPr marL="1463223"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5pPr>
            <a:lvl6pPr marL="178838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6pPr>
            <a:lvl7pPr marL="211354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7pPr>
            <a:lvl8pPr marL="243870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8pPr>
            <a:lvl9pPr marL="276386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9pPr>
          </a:lstStyle>
          <a:p>
            <a:pPr marL="0" indent="0" defTabSz="866813">
              <a:spcBef>
                <a:spcPts val="948"/>
              </a:spcBef>
              <a:buClrTx/>
              <a:buNone/>
            </a:pPr>
            <a:r>
              <a:rPr lang="en-US" altLang="zh-TW" sz="4265" dirty="0">
                <a:solidFill>
                  <a:prstClr val="black"/>
                </a:solidFill>
                <a:latin typeface="標楷體" panose="03000509000000000000" pitchFamily="65" charset="-120"/>
                <a:ea typeface="標楷體" panose="03000509000000000000" pitchFamily="65" charset="-120"/>
              </a:rPr>
              <a:t>1.</a:t>
            </a:r>
            <a:r>
              <a:rPr lang="zh-TW" altLang="en-US" sz="4265" dirty="0">
                <a:solidFill>
                  <a:prstClr val="black"/>
                </a:solidFill>
                <a:latin typeface="標楷體" panose="03000509000000000000" pitchFamily="65" charset="-120"/>
                <a:ea typeface="標楷體" panose="03000509000000000000" pitchFamily="65" charset="-120"/>
              </a:rPr>
              <a:t>劃分界線，區分施工區域及安全教學區域。</a:t>
            </a:r>
            <a:endParaRPr lang="en-US" altLang="zh-TW" sz="4265" dirty="0">
              <a:solidFill>
                <a:prstClr val="black"/>
              </a:solidFill>
              <a:latin typeface="標楷體" panose="03000509000000000000" pitchFamily="65" charset="-120"/>
              <a:ea typeface="標楷體" panose="03000509000000000000" pitchFamily="65" charset="-120"/>
            </a:endParaRPr>
          </a:p>
          <a:p>
            <a:pPr marL="0" indent="0" defTabSz="866813">
              <a:spcBef>
                <a:spcPts val="948"/>
              </a:spcBef>
              <a:buClrTx/>
              <a:buNone/>
            </a:pPr>
            <a:r>
              <a:rPr lang="en-US" altLang="zh-TW" sz="4265" dirty="0">
                <a:solidFill>
                  <a:prstClr val="black"/>
                </a:solidFill>
                <a:latin typeface="標楷體" panose="03000509000000000000" pitchFamily="65" charset="-120"/>
                <a:ea typeface="標楷體" panose="03000509000000000000" pitchFamily="65" charset="-120"/>
              </a:rPr>
              <a:t>2.</a:t>
            </a:r>
            <a:r>
              <a:rPr lang="zh-TW" altLang="en-US" sz="4265" dirty="0">
                <a:solidFill>
                  <a:prstClr val="black"/>
                </a:solidFill>
                <a:latin typeface="標楷體" panose="03000509000000000000" pitchFamily="65" charset="-120"/>
                <a:ea typeface="標楷體" panose="03000509000000000000" pitchFamily="65" charset="-120"/>
              </a:rPr>
              <a:t>加強宣導，兒童朝會及導師平時叮嚀提醒。</a:t>
            </a:r>
            <a:endParaRPr lang="en-US" altLang="zh-TW" sz="4265" dirty="0">
              <a:solidFill>
                <a:prstClr val="black"/>
              </a:solidFill>
              <a:latin typeface="標楷體" panose="03000509000000000000" pitchFamily="65" charset="-120"/>
              <a:ea typeface="標楷體" panose="03000509000000000000" pitchFamily="65" charset="-120"/>
            </a:endParaRPr>
          </a:p>
          <a:p>
            <a:pPr marL="0" indent="0" defTabSz="866813">
              <a:spcBef>
                <a:spcPts val="948"/>
              </a:spcBef>
              <a:buClrTx/>
              <a:buNone/>
            </a:pPr>
            <a:r>
              <a:rPr lang="en-US" altLang="zh-TW" sz="4265" dirty="0" smtClean="0">
                <a:solidFill>
                  <a:prstClr val="black"/>
                </a:solidFill>
                <a:latin typeface="標楷體" panose="03000509000000000000" pitchFamily="65" charset="-120"/>
                <a:ea typeface="標楷體" panose="03000509000000000000" pitchFamily="65" charset="-120"/>
              </a:rPr>
              <a:t>3.</a:t>
            </a:r>
            <a:r>
              <a:rPr lang="zh-TW" altLang="en-US" sz="4265" dirty="0" smtClean="0">
                <a:solidFill>
                  <a:prstClr val="black"/>
                </a:solidFill>
                <a:latin typeface="標楷體" panose="03000509000000000000" pitchFamily="65" charset="-120"/>
                <a:ea typeface="標楷體" panose="03000509000000000000" pitchFamily="65" charset="-120"/>
              </a:rPr>
              <a:t>加倍</a:t>
            </a:r>
            <a:r>
              <a:rPr lang="zh-TW" altLang="en-US" sz="4265" dirty="0">
                <a:solidFill>
                  <a:prstClr val="black"/>
                </a:solidFill>
                <a:latin typeface="標楷體" panose="03000509000000000000" pitchFamily="65" charset="-120"/>
                <a:ea typeface="標楷體" panose="03000509000000000000" pitchFamily="65" charset="-120"/>
              </a:rPr>
              <a:t>巡邏，學校同仁於施工區域加強巡邏。</a:t>
            </a:r>
            <a:endParaRPr lang="en-US" altLang="zh-TW" sz="4265" dirty="0">
              <a:solidFill>
                <a:prstClr val="black"/>
              </a:solidFill>
              <a:latin typeface="標楷體" panose="03000509000000000000" pitchFamily="65" charset="-120"/>
              <a:ea typeface="標楷體" panose="03000509000000000000" pitchFamily="65" charset="-120"/>
            </a:endParaRPr>
          </a:p>
          <a:p>
            <a:pPr marL="0" indent="0" defTabSz="866813">
              <a:spcBef>
                <a:spcPts val="948"/>
              </a:spcBef>
              <a:buClrTx/>
              <a:buNone/>
            </a:pPr>
            <a:r>
              <a:rPr lang="en-US" altLang="zh-TW" sz="4265" dirty="0" smtClean="0">
                <a:solidFill>
                  <a:prstClr val="black"/>
                </a:solidFill>
                <a:latin typeface="標楷體" panose="03000509000000000000" pitchFamily="65" charset="-120"/>
                <a:ea typeface="標楷體" panose="03000509000000000000" pitchFamily="65" charset="-120"/>
              </a:rPr>
              <a:t>4.</a:t>
            </a:r>
            <a:r>
              <a:rPr lang="zh-TW" altLang="en-US" sz="4265" dirty="0">
                <a:solidFill>
                  <a:prstClr val="black"/>
                </a:solidFill>
                <a:latin typeface="標楷體" panose="03000509000000000000" pitchFamily="65" charset="-120"/>
                <a:ea typeface="標楷體" panose="03000509000000000000" pitchFamily="65" charset="-120"/>
              </a:rPr>
              <a:t>工區宣導，施工時不抽菸不飲酒不打赤膊</a:t>
            </a:r>
            <a:endParaRPr lang="en-US" altLang="zh-TW" sz="4265" dirty="0">
              <a:solidFill>
                <a:prstClr val="black"/>
              </a:solidFill>
              <a:latin typeface="標楷體" panose="03000509000000000000" pitchFamily="65" charset="-120"/>
              <a:ea typeface="標楷體" panose="03000509000000000000" pitchFamily="65" charset="-120"/>
            </a:endParaRPr>
          </a:p>
          <a:p>
            <a:pPr marL="0" indent="0" algn="ctr" defTabSz="866813">
              <a:spcBef>
                <a:spcPts val="948"/>
              </a:spcBef>
              <a:buClrTx/>
              <a:buNone/>
            </a:pPr>
            <a:r>
              <a:rPr lang="zh-TW" altLang="en-US" sz="4265" dirty="0">
                <a:solidFill>
                  <a:prstClr val="black"/>
                </a:solidFill>
                <a:latin typeface="標楷體" panose="03000509000000000000" pitchFamily="65" charset="-120"/>
                <a:ea typeface="標楷體" panose="03000509000000000000" pitchFamily="65" charset="-120"/>
              </a:rPr>
              <a:t>  施工期間造成不便請各位多多包涵，</a:t>
            </a:r>
            <a:endParaRPr lang="en-US" altLang="zh-TW" sz="4265" dirty="0">
              <a:solidFill>
                <a:prstClr val="black"/>
              </a:solidFill>
              <a:latin typeface="標楷體" panose="03000509000000000000" pitchFamily="65" charset="-120"/>
              <a:ea typeface="標楷體" panose="03000509000000000000" pitchFamily="65" charset="-120"/>
            </a:endParaRPr>
          </a:p>
          <a:p>
            <a:pPr marL="0" indent="0" algn="ctr" defTabSz="866813">
              <a:spcBef>
                <a:spcPts val="948"/>
              </a:spcBef>
              <a:buClrTx/>
              <a:buNone/>
            </a:pPr>
            <a:r>
              <a:rPr lang="zh-TW" altLang="en-US" sz="4265" dirty="0">
                <a:solidFill>
                  <a:prstClr val="black"/>
                </a:solidFill>
                <a:latin typeface="標楷體" panose="03000509000000000000" pitchFamily="65" charset="-120"/>
                <a:ea typeface="標楷體" panose="03000509000000000000" pitchFamily="65" charset="-120"/>
              </a:rPr>
              <a:t>  若有任何問題或是建議事項請向總務處反應</a:t>
            </a:r>
            <a:endParaRPr lang="en-US" altLang="zh-TW" sz="4265" dirty="0">
              <a:solidFill>
                <a:prstClr val="black"/>
              </a:solidFill>
              <a:latin typeface="標楷體" panose="03000509000000000000" pitchFamily="65" charset="-120"/>
              <a:ea typeface="標楷體" panose="03000509000000000000" pitchFamily="65" charset="-120"/>
            </a:endParaRPr>
          </a:p>
          <a:p>
            <a:pPr marL="216703" indent="-216703" defTabSz="866813">
              <a:spcBef>
                <a:spcPts val="948"/>
              </a:spcBef>
              <a:buClrTx/>
            </a:pPr>
            <a:endParaRPr lang="en-US" altLang="zh-TW" sz="3732" dirty="0">
              <a:solidFill>
                <a:prstClr val="black"/>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21863332"/>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a:grpSpLocks/>
          </p:cNvGrpSpPr>
          <p:nvPr/>
        </p:nvGrpSpPr>
        <p:grpSpPr bwMode="auto">
          <a:xfrm>
            <a:off x="3143250" y="3136900"/>
            <a:ext cx="8656638" cy="3355975"/>
            <a:chOff x="1651291" y="3155643"/>
            <a:chExt cx="8656490" cy="3356483"/>
          </a:xfrm>
        </p:grpSpPr>
        <p:sp>
          <p:nvSpPr>
            <p:cNvPr id="53" name="椭圆 8"/>
            <p:cNvSpPr/>
            <p:nvPr/>
          </p:nvSpPr>
          <p:spPr>
            <a:xfrm>
              <a:off x="1651291" y="3155643"/>
              <a:ext cx="8656490" cy="28198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95000"/>
                  </a:schemeClr>
                </a:solidFill>
              </a:endParaRPr>
            </a:p>
          </p:txBody>
        </p:sp>
        <p:sp>
          <p:nvSpPr>
            <p:cNvPr id="21536" name="文字方塊 34"/>
            <p:cNvSpPr txBox="1">
              <a:spLocks noChangeArrowheads="1"/>
            </p:cNvSpPr>
            <p:nvPr/>
          </p:nvSpPr>
          <p:spPr bwMode="auto">
            <a:xfrm>
              <a:off x="2505059" y="3210568"/>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800" b="1">
                  <a:solidFill>
                    <a:schemeClr val="bg1"/>
                  </a:solidFill>
                  <a:latin typeface="Microsoft YaHei" pitchFamily="34" charset="-122"/>
                  <a:ea typeface="Microsoft YaHei" pitchFamily="34" charset="-122"/>
                </a:rPr>
                <a:t>自</a:t>
              </a:r>
            </a:p>
          </p:txBody>
        </p:sp>
        <p:sp>
          <p:nvSpPr>
            <p:cNvPr id="21537" name="文字方塊 35"/>
            <p:cNvSpPr txBox="1">
              <a:spLocks noChangeArrowheads="1"/>
            </p:cNvSpPr>
            <p:nvPr/>
          </p:nvSpPr>
          <p:spPr bwMode="auto">
            <a:xfrm>
              <a:off x="5928097" y="3210568"/>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800" b="1">
                  <a:solidFill>
                    <a:schemeClr val="bg1"/>
                  </a:solidFill>
                  <a:latin typeface="Microsoft YaHei" pitchFamily="34" charset="-122"/>
                  <a:ea typeface="Microsoft YaHei" pitchFamily="34" charset="-122"/>
                </a:rPr>
                <a:t>動</a:t>
              </a:r>
            </a:p>
          </p:txBody>
        </p:sp>
        <p:sp>
          <p:nvSpPr>
            <p:cNvPr id="21538" name="文字方塊 36"/>
            <p:cNvSpPr txBox="1">
              <a:spLocks noChangeArrowheads="1"/>
            </p:cNvSpPr>
            <p:nvPr/>
          </p:nvSpPr>
          <p:spPr bwMode="auto">
            <a:xfrm>
              <a:off x="8875898" y="3210568"/>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800" b="1">
                  <a:solidFill>
                    <a:schemeClr val="bg1"/>
                  </a:solidFill>
                  <a:latin typeface="Microsoft YaHei" pitchFamily="34" charset="-122"/>
                  <a:ea typeface="Microsoft YaHei" pitchFamily="34" charset="-122"/>
                </a:rPr>
                <a:t>好</a:t>
              </a:r>
            </a:p>
          </p:txBody>
        </p:sp>
        <p:pic>
          <p:nvPicPr>
            <p:cNvPr id="21539" name="Shape 47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094" y="3745964"/>
              <a:ext cx="2284962" cy="210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0" name="Shape 47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103" y="3745964"/>
              <a:ext cx="2235274" cy="210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1" name="Shape 47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6422" y="3745964"/>
              <a:ext cx="2284962" cy="210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2" name="文字方塊 11"/>
            <p:cNvSpPr txBox="1">
              <a:spLocks noChangeArrowheads="1"/>
            </p:cNvSpPr>
            <p:nvPr/>
          </p:nvSpPr>
          <p:spPr bwMode="auto">
            <a:xfrm>
              <a:off x="2980296" y="3210568"/>
              <a:ext cx="502991" cy="48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800" b="1">
                  <a:solidFill>
                    <a:schemeClr val="bg1"/>
                  </a:solidFill>
                  <a:latin typeface="Microsoft YaHei" pitchFamily="34" charset="-122"/>
                  <a:ea typeface="Microsoft YaHei" pitchFamily="34" charset="-122"/>
                </a:rPr>
                <a:t>發</a:t>
              </a:r>
            </a:p>
          </p:txBody>
        </p:sp>
        <p:sp>
          <p:nvSpPr>
            <p:cNvPr id="21543" name="文字方塊 56"/>
            <p:cNvSpPr txBox="1">
              <a:spLocks noChangeArrowheads="1"/>
            </p:cNvSpPr>
            <p:nvPr/>
          </p:nvSpPr>
          <p:spPr bwMode="auto">
            <a:xfrm>
              <a:off x="5425106" y="3210568"/>
              <a:ext cx="502991" cy="48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800" b="1">
                  <a:solidFill>
                    <a:schemeClr val="bg1"/>
                  </a:solidFill>
                  <a:latin typeface="Microsoft YaHei" pitchFamily="34" charset="-122"/>
                  <a:ea typeface="Microsoft YaHei" pitchFamily="34" charset="-122"/>
                </a:rPr>
                <a:t>互</a:t>
              </a:r>
            </a:p>
          </p:txBody>
        </p:sp>
        <p:sp>
          <p:nvSpPr>
            <p:cNvPr id="21544" name="文字方塊 60"/>
            <p:cNvSpPr txBox="1">
              <a:spLocks noChangeArrowheads="1"/>
            </p:cNvSpPr>
            <p:nvPr/>
          </p:nvSpPr>
          <p:spPr bwMode="auto">
            <a:xfrm>
              <a:off x="8372907" y="3210568"/>
              <a:ext cx="502991" cy="48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800" b="1">
                  <a:solidFill>
                    <a:schemeClr val="bg1"/>
                  </a:solidFill>
                  <a:latin typeface="Microsoft YaHei" pitchFamily="34" charset="-122"/>
                  <a:ea typeface="Microsoft YaHei" pitchFamily="34" charset="-122"/>
                </a:rPr>
                <a:t>共</a:t>
              </a:r>
            </a:p>
          </p:txBody>
        </p:sp>
        <p:sp>
          <p:nvSpPr>
            <p:cNvPr id="21545" name="文字方塊 61"/>
            <p:cNvSpPr txBox="1">
              <a:spLocks noChangeArrowheads="1"/>
            </p:cNvSpPr>
            <p:nvPr/>
          </p:nvSpPr>
          <p:spPr bwMode="auto">
            <a:xfrm>
              <a:off x="1926145" y="6031124"/>
              <a:ext cx="2163811" cy="42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400" b="1">
                  <a:solidFill>
                    <a:srgbClr val="0B0099"/>
                  </a:solidFill>
                  <a:latin typeface="Microsoft YaHei" pitchFamily="34" charset="-122"/>
                  <a:ea typeface="Microsoft YaHei" pitchFamily="34" charset="-122"/>
                </a:rPr>
                <a:t>有意願，有方法</a:t>
              </a:r>
            </a:p>
          </p:txBody>
        </p:sp>
        <p:sp>
          <p:nvSpPr>
            <p:cNvPr id="21546" name="文字方塊 63"/>
            <p:cNvSpPr txBox="1">
              <a:spLocks noChangeArrowheads="1"/>
            </p:cNvSpPr>
            <p:nvPr/>
          </p:nvSpPr>
          <p:spPr bwMode="auto">
            <a:xfrm>
              <a:off x="4664762" y="6050418"/>
              <a:ext cx="2646833" cy="46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400" b="1">
                  <a:solidFill>
                    <a:srgbClr val="8D8E0B"/>
                  </a:solidFill>
                  <a:latin typeface="Microsoft YaHei" pitchFamily="34" charset="-122"/>
                  <a:ea typeface="Microsoft YaHei" pitchFamily="34" charset="-122"/>
                </a:rPr>
                <a:t>精熟知識，能活用</a:t>
              </a:r>
            </a:p>
          </p:txBody>
        </p:sp>
        <p:sp>
          <p:nvSpPr>
            <p:cNvPr id="21547" name="文字方塊 64"/>
            <p:cNvSpPr txBox="1">
              <a:spLocks noChangeArrowheads="1"/>
            </p:cNvSpPr>
            <p:nvPr/>
          </p:nvSpPr>
          <p:spPr bwMode="auto">
            <a:xfrm>
              <a:off x="7867573" y="6065807"/>
              <a:ext cx="2163811" cy="42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400" b="1">
                  <a:solidFill>
                    <a:srgbClr val="C10000"/>
                  </a:solidFill>
                  <a:latin typeface="Microsoft YaHei" pitchFamily="34" charset="-122"/>
                  <a:ea typeface="Microsoft YaHei" pitchFamily="34" charset="-122"/>
                </a:rPr>
                <a:t>善合群，能共享</a:t>
              </a:r>
            </a:p>
          </p:txBody>
        </p:sp>
      </p:grpSp>
      <p:sp>
        <p:nvSpPr>
          <p:cNvPr id="21507" name="Text Placeholder 33"/>
          <p:cNvSpPr txBox="1">
            <a:spLocks/>
          </p:cNvSpPr>
          <p:nvPr/>
        </p:nvSpPr>
        <p:spPr bwMode="auto">
          <a:xfrm>
            <a:off x="6737350" y="1298575"/>
            <a:ext cx="23241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等线" pitchFamily="2" charset="-122"/>
                <a:ea typeface="等线" pitchFamily="2" charset="-122"/>
              </a:defRPr>
            </a:lvl1pPr>
            <a:lvl2pPr marL="742950" indent="-285750" defTabSz="685800">
              <a:defRPr>
                <a:solidFill>
                  <a:schemeClr val="tx1"/>
                </a:solidFill>
                <a:latin typeface="等线" pitchFamily="2" charset="-122"/>
                <a:ea typeface="等线" pitchFamily="2" charset="-122"/>
              </a:defRPr>
            </a:lvl2pPr>
            <a:lvl3pPr marL="1143000" indent="-228600" defTabSz="685800">
              <a:defRPr>
                <a:solidFill>
                  <a:schemeClr val="tx1"/>
                </a:solidFill>
                <a:latin typeface="等线" pitchFamily="2" charset="-122"/>
                <a:ea typeface="等线" pitchFamily="2" charset="-122"/>
              </a:defRPr>
            </a:lvl3pPr>
            <a:lvl4pPr marL="1600200" indent="-228600" defTabSz="685800">
              <a:defRPr>
                <a:solidFill>
                  <a:schemeClr val="tx1"/>
                </a:solidFill>
                <a:latin typeface="等线" pitchFamily="2" charset="-122"/>
                <a:ea typeface="等线" pitchFamily="2" charset="-122"/>
              </a:defRPr>
            </a:lvl4pPr>
            <a:lvl5pPr marL="2057400" indent="-228600" defTabSz="685800">
              <a:defRPr>
                <a:solidFill>
                  <a:schemeClr val="tx1"/>
                </a:solidFill>
                <a:latin typeface="等线" pitchFamily="2" charset="-122"/>
                <a:ea typeface="等线" pitchFamily="2" charset="-122"/>
              </a:defRPr>
            </a:lvl5pPr>
            <a:lvl6pPr marL="2514600" indent="-228600" defTabSz="6858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defTabSz="6858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defTabSz="6858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defTabSz="685800" eaLnBrk="0" fontAlgn="base" hangingPunct="0">
              <a:spcBef>
                <a:spcPct val="0"/>
              </a:spcBef>
              <a:spcAft>
                <a:spcPct val="0"/>
              </a:spcAft>
              <a:defRPr>
                <a:solidFill>
                  <a:schemeClr val="tx1"/>
                </a:solidFill>
                <a:latin typeface="等线" pitchFamily="2" charset="-122"/>
                <a:ea typeface="等线" pitchFamily="2" charset="-122"/>
              </a:defRPr>
            </a:lvl9pPr>
          </a:lstStyle>
          <a:p>
            <a:pPr algn="ctr" eaLnBrk="1" hangingPunct="1">
              <a:lnSpc>
                <a:spcPct val="90000"/>
              </a:lnSpc>
              <a:spcBef>
                <a:spcPts val="750"/>
              </a:spcBef>
              <a:buFont typeface="Arial" pitchFamily="34" charset="0"/>
              <a:buNone/>
            </a:pPr>
            <a:r>
              <a:rPr lang="zh-TW" altLang="en-US" sz="2000" b="1">
                <a:solidFill>
                  <a:srgbClr val="FFFFFF"/>
                </a:solidFill>
                <a:latin typeface="Microsoft YaHei" pitchFamily="34" charset="-122"/>
                <a:ea typeface="Microsoft YaHei" pitchFamily="34" charset="-122"/>
              </a:rPr>
              <a:t>因沒有英雄年代</a:t>
            </a:r>
            <a:endParaRPr lang="en-AU" altLang="zh-TW" sz="2000" b="1">
              <a:solidFill>
                <a:srgbClr val="FFFFFF"/>
              </a:solidFill>
              <a:latin typeface="Microsoft YaHei" pitchFamily="34" charset="-122"/>
              <a:ea typeface="Microsoft YaHei" pitchFamily="34" charset="-122"/>
            </a:endParaRPr>
          </a:p>
        </p:txBody>
      </p:sp>
      <p:sp>
        <p:nvSpPr>
          <p:cNvPr id="21508" name="Text Placeholder 33"/>
          <p:cNvSpPr txBox="1">
            <a:spLocks/>
          </p:cNvSpPr>
          <p:nvPr/>
        </p:nvSpPr>
        <p:spPr bwMode="auto">
          <a:xfrm>
            <a:off x="1163638" y="1304925"/>
            <a:ext cx="2324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等线" pitchFamily="2" charset="-122"/>
                <a:ea typeface="等线" pitchFamily="2" charset="-122"/>
              </a:defRPr>
            </a:lvl1pPr>
            <a:lvl2pPr marL="742950" indent="-285750" defTabSz="685800">
              <a:defRPr>
                <a:solidFill>
                  <a:schemeClr val="tx1"/>
                </a:solidFill>
                <a:latin typeface="等线" pitchFamily="2" charset="-122"/>
                <a:ea typeface="等线" pitchFamily="2" charset="-122"/>
              </a:defRPr>
            </a:lvl2pPr>
            <a:lvl3pPr marL="1143000" indent="-228600" defTabSz="685800">
              <a:defRPr>
                <a:solidFill>
                  <a:schemeClr val="tx1"/>
                </a:solidFill>
                <a:latin typeface="等线" pitchFamily="2" charset="-122"/>
                <a:ea typeface="等线" pitchFamily="2" charset="-122"/>
              </a:defRPr>
            </a:lvl3pPr>
            <a:lvl4pPr marL="1600200" indent="-228600" defTabSz="685800">
              <a:defRPr>
                <a:solidFill>
                  <a:schemeClr val="tx1"/>
                </a:solidFill>
                <a:latin typeface="等线" pitchFamily="2" charset="-122"/>
                <a:ea typeface="等线" pitchFamily="2" charset="-122"/>
              </a:defRPr>
            </a:lvl4pPr>
            <a:lvl5pPr marL="2057400" indent="-228600" defTabSz="685800">
              <a:defRPr>
                <a:solidFill>
                  <a:schemeClr val="tx1"/>
                </a:solidFill>
                <a:latin typeface="等线" pitchFamily="2" charset="-122"/>
                <a:ea typeface="等线" pitchFamily="2" charset="-122"/>
              </a:defRPr>
            </a:lvl5pPr>
            <a:lvl6pPr marL="2514600" indent="-228600" defTabSz="6858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defTabSz="6858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defTabSz="6858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defTabSz="685800" eaLnBrk="0" fontAlgn="base" hangingPunct="0">
              <a:spcBef>
                <a:spcPct val="0"/>
              </a:spcBef>
              <a:spcAft>
                <a:spcPct val="0"/>
              </a:spcAft>
              <a:defRPr>
                <a:solidFill>
                  <a:schemeClr val="tx1"/>
                </a:solidFill>
                <a:latin typeface="等线" pitchFamily="2" charset="-122"/>
                <a:ea typeface="等线" pitchFamily="2" charset="-122"/>
              </a:defRPr>
            </a:lvl9pPr>
          </a:lstStyle>
          <a:p>
            <a:pPr algn="ctr" eaLnBrk="1" hangingPunct="1">
              <a:lnSpc>
                <a:spcPct val="90000"/>
              </a:lnSpc>
              <a:spcBef>
                <a:spcPts val="750"/>
              </a:spcBef>
              <a:buFont typeface="Arial" pitchFamily="34" charset="0"/>
              <a:buNone/>
            </a:pPr>
            <a:r>
              <a:rPr lang="zh-TW" altLang="en-US" sz="2000" b="1">
                <a:solidFill>
                  <a:srgbClr val="FFFFFF"/>
                </a:solidFill>
                <a:latin typeface="Microsoft YaHei" pitchFamily="34" charset="-122"/>
                <a:ea typeface="Microsoft YaHei" pitchFamily="34" charset="-122"/>
              </a:rPr>
              <a:t>因知識半衰期短</a:t>
            </a:r>
            <a:endParaRPr lang="en-AU" altLang="zh-TW" sz="2000" b="1">
              <a:solidFill>
                <a:srgbClr val="FFFFFF"/>
              </a:solidFill>
              <a:latin typeface="Microsoft YaHei" pitchFamily="34" charset="-122"/>
              <a:ea typeface="Microsoft YaHei" pitchFamily="34" charset="-122"/>
            </a:endParaRPr>
          </a:p>
        </p:txBody>
      </p:sp>
      <p:sp>
        <p:nvSpPr>
          <p:cNvPr id="21509" name="Text Placeholder 33"/>
          <p:cNvSpPr txBox="1">
            <a:spLocks/>
          </p:cNvSpPr>
          <p:nvPr/>
        </p:nvSpPr>
        <p:spPr bwMode="auto">
          <a:xfrm>
            <a:off x="3859213" y="1296988"/>
            <a:ext cx="2324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等线" pitchFamily="2" charset="-122"/>
                <a:ea typeface="等线" pitchFamily="2" charset="-122"/>
              </a:defRPr>
            </a:lvl1pPr>
            <a:lvl2pPr marL="742950" indent="-285750" defTabSz="685800">
              <a:defRPr>
                <a:solidFill>
                  <a:schemeClr val="tx1"/>
                </a:solidFill>
                <a:latin typeface="等线" pitchFamily="2" charset="-122"/>
                <a:ea typeface="等线" pitchFamily="2" charset="-122"/>
              </a:defRPr>
            </a:lvl2pPr>
            <a:lvl3pPr marL="1143000" indent="-228600" defTabSz="685800">
              <a:defRPr>
                <a:solidFill>
                  <a:schemeClr val="tx1"/>
                </a:solidFill>
                <a:latin typeface="等线" pitchFamily="2" charset="-122"/>
                <a:ea typeface="等线" pitchFamily="2" charset="-122"/>
              </a:defRPr>
            </a:lvl3pPr>
            <a:lvl4pPr marL="1600200" indent="-228600" defTabSz="685800">
              <a:defRPr>
                <a:solidFill>
                  <a:schemeClr val="tx1"/>
                </a:solidFill>
                <a:latin typeface="等线" pitchFamily="2" charset="-122"/>
                <a:ea typeface="等线" pitchFamily="2" charset="-122"/>
              </a:defRPr>
            </a:lvl4pPr>
            <a:lvl5pPr marL="2057400" indent="-228600" defTabSz="685800">
              <a:defRPr>
                <a:solidFill>
                  <a:schemeClr val="tx1"/>
                </a:solidFill>
                <a:latin typeface="等线" pitchFamily="2" charset="-122"/>
                <a:ea typeface="等线" pitchFamily="2" charset="-122"/>
              </a:defRPr>
            </a:lvl5pPr>
            <a:lvl6pPr marL="2514600" indent="-228600" defTabSz="6858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defTabSz="6858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defTabSz="6858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defTabSz="685800" eaLnBrk="0" fontAlgn="base" hangingPunct="0">
              <a:spcBef>
                <a:spcPct val="0"/>
              </a:spcBef>
              <a:spcAft>
                <a:spcPct val="0"/>
              </a:spcAft>
              <a:defRPr>
                <a:solidFill>
                  <a:schemeClr val="tx1"/>
                </a:solidFill>
                <a:latin typeface="等线" pitchFamily="2" charset="-122"/>
                <a:ea typeface="等线" pitchFamily="2" charset="-122"/>
              </a:defRPr>
            </a:lvl9pPr>
          </a:lstStyle>
          <a:p>
            <a:pPr algn="ctr" eaLnBrk="1" hangingPunct="1">
              <a:lnSpc>
                <a:spcPct val="90000"/>
              </a:lnSpc>
              <a:spcBef>
                <a:spcPts val="750"/>
              </a:spcBef>
              <a:buFont typeface="Arial" pitchFamily="34" charset="0"/>
              <a:buNone/>
            </a:pPr>
            <a:r>
              <a:rPr lang="zh-TW" altLang="en-US" sz="2000" b="1">
                <a:solidFill>
                  <a:srgbClr val="FFFFFF"/>
                </a:solidFill>
                <a:latin typeface="Microsoft YaHei" pitchFamily="34" charset="-122"/>
                <a:ea typeface="Microsoft YaHei" pitchFamily="34" charset="-122"/>
              </a:rPr>
              <a:t>因資訊容易取得</a:t>
            </a:r>
            <a:endParaRPr lang="en-AU" altLang="zh-TW" sz="2000" b="1">
              <a:solidFill>
                <a:srgbClr val="FFFFFF"/>
              </a:solidFill>
              <a:latin typeface="Microsoft YaHei" pitchFamily="34" charset="-122"/>
              <a:ea typeface="Microsoft YaHei" pitchFamily="34" charset="-122"/>
            </a:endParaRPr>
          </a:p>
        </p:txBody>
      </p:sp>
      <p:sp>
        <p:nvSpPr>
          <p:cNvPr id="4" name="矩形 3"/>
          <p:cNvSpPr>
            <a:spLocks noChangeArrowheads="1"/>
          </p:cNvSpPr>
          <p:nvPr/>
        </p:nvSpPr>
        <p:spPr bwMode="auto">
          <a:xfrm>
            <a:off x="7031038" y="805318"/>
            <a:ext cx="4493538" cy="12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lnSpc>
                <a:spcPct val="130000"/>
              </a:lnSpc>
            </a:pPr>
            <a:r>
              <a:rPr lang="zh-TW" altLang="en-US" sz="2800" b="1" dirty="0">
                <a:latin typeface="Microsoft YaHei" pitchFamily="34" charset="-122"/>
                <a:ea typeface="Microsoft YaHei" pitchFamily="34" charset="-122"/>
              </a:rPr>
              <a:t>自、動、好 </a:t>
            </a:r>
            <a:r>
              <a:rPr lang="en-US" altLang="zh-TW" sz="2800" b="1" dirty="0">
                <a:latin typeface="Microsoft YaHei" pitchFamily="34" charset="-122"/>
                <a:ea typeface="Microsoft YaHei" pitchFamily="34" charset="-122"/>
              </a:rPr>
              <a:t>-</a:t>
            </a:r>
          </a:p>
          <a:p>
            <a:pPr eaLnBrk="1" hangingPunct="1">
              <a:lnSpc>
                <a:spcPct val="130000"/>
              </a:lnSpc>
            </a:pPr>
            <a:r>
              <a:rPr lang="zh-TW" altLang="en-US" sz="2800" b="1" dirty="0">
                <a:latin typeface="Microsoft YaHei" pitchFamily="34" charset="-122"/>
                <a:ea typeface="Microsoft YaHei" pitchFamily="34" charset="-122"/>
              </a:rPr>
              <a:t>這樣的孩子未來才有競爭力</a:t>
            </a:r>
          </a:p>
        </p:txBody>
      </p:sp>
      <p:sp>
        <p:nvSpPr>
          <p:cNvPr id="9" name="文字方塊 8"/>
          <p:cNvSpPr txBox="1">
            <a:spLocks noChangeArrowheads="1"/>
          </p:cNvSpPr>
          <p:nvPr/>
        </p:nvSpPr>
        <p:spPr bwMode="auto">
          <a:xfrm>
            <a:off x="3919538" y="3179763"/>
            <a:ext cx="503237" cy="48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800" b="1">
                <a:solidFill>
                  <a:srgbClr val="0B0099"/>
                </a:solidFill>
                <a:latin typeface="Microsoft YaHei" pitchFamily="34" charset="-122"/>
                <a:ea typeface="Microsoft YaHei" pitchFamily="34" charset="-122"/>
              </a:rPr>
              <a:t>自</a:t>
            </a:r>
          </a:p>
        </p:txBody>
      </p:sp>
      <p:sp>
        <p:nvSpPr>
          <p:cNvPr id="54" name="文字方塊 53"/>
          <p:cNvSpPr txBox="1">
            <a:spLocks noChangeArrowheads="1"/>
          </p:cNvSpPr>
          <p:nvPr/>
        </p:nvSpPr>
        <p:spPr bwMode="auto">
          <a:xfrm>
            <a:off x="7472363" y="3179763"/>
            <a:ext cx="503237" cy="48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800" b="1">
                <a:solidFill>
                  <a:srgbClr val="8D8E0B"/>
                </a:solidFill>
                <a:latin typeface="Microsoft YaHei" pitchFamily="34" charset="-122"/>
                <a:ea typeface="Microsoft YaHei" pitchFamily="34" charset="-122"/>
              </a:rPr>
              <a:t>動</a:t>
            </a:r>
          </a:p>
        </p:txBody>
      </p:sp>
      <p:sp>
        <p:nvSpPr>
          <p:cNvPr id="60" name="文字方塊 59"/>
          <p:cNvSpPr txBox="1">
            <a:spLocks noChangeArrowheads="1"/>
          </p:cNvSpPr>
          <p:nvPr/>
        </p:nvSpPr>
        <p:spPr bwMode="auto">
          <a:xfrm>
            <a:off x="10388600" y="3197225"/>
            <a:ext cx="503238" cy="48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800" b="1">
                <a:solidFill>
                  <a:srgbClr val="C10000"/>
                </a:solidFill>
                <a:latin typeface="Microsoft YaHei" pitchFamily="34" charset="-122"/>
                <a:ea typeface="Microsoft YaHei" pitchFamily="34" charset="-122"/>
              </a:rPr>
              <a:t>好</a:t>
            </a:r>
          </a:p>
        </p:txBody>
      </p:sp>
      <p:sp>
        <p:nvSpPr>
          <p:cNvPr id="21514" name="投影片編號版面配置區 1"/>
          <p:cNvSpPr>
            <a:spLocks noGrp="1"/>
          </p:cNvSpPr>
          <p:nvPr>
            <p:ph type="sldNum"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fld id="{3D28F956-EDE6-471C-B401-B0B5DDAD0AF5}" type="slidenum">
              <a:rPr lang="zh-CN" altLang="en-US" smtClean="0">
                <a:solidFill>
                  <a:schemeClr val="bg1"/>
                </a:solidFill>
              </a:rPr>
              <a:pPr/>
              <a:t>7</a:t>
            </a:fld>
            <a:endParaRPr lang="zh-CN" altLang="en-US">
              <a:solidFill>
                <a:schemeClr val="bg1"/>
              </a:solidFill>
            </a:endParaRPr>
          </a:p>
        </p:txBody>
      </p:sp>
      <p:sp>
        <p:nvSpPr>
          <p:cNvPr id="8" name="文字方塊 7"/>
          <p:cNvSpPr txBox="1">
            <a:spLocks noChangeArrowheads="1"/>
          </p:cNvSpPr>
          <p:nvPr/>
        </p:nvSpPr>
        <p:spPr bwMode="auto">
          <a:xfrm>
            <a:off x="10275888" y="2333625"/>
            <a:ext cx="1416050" cy="461963"/>
          </a:xfrm>
          <a:prstGeom prst="rect">
            <a:avLst/>
          </a:prstGeom>
          <a:noFill/>
          <a:ln w="9525">
            <a:solidFill>
              <a:srgbClr val="DD3644"/>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400" b="1">
                <a:solidFill>
                  <a:srgbClr val="DD3644"/>
                </a:solidFill>
                <a:latin typeface="Microsoft YaHei" pitchFamily="34" charset="-122"/>
                <a:ea typeface="Microsoft YaHei" pitchFamily="34" charset="-122"/>
              </a:rPr>
              <a:t>一字箴言</a:t>
            </a:r>
          </a:p>
        </p:txBody>
      </p:sp>
      <p:sp>
        <p:nvSpPr>
          <p:cNvPr id="33" name="文字方塊 32"/>
          <p:cNvSpPr txBox="1">
            <a:spLocks noChangeArrowheads="1"/>
          </p:cNvSpPr>
          <p:nvPr/>
        </p:nvSpPr>
        <p:spPr bwMode="auto">
          <a:xfrm>
            <a:off x="8353425" y="2333625"/>
            <a:ext cx="1416050" cy="461963"/>
          </a:xfrm>
          <a:prstGeom prst="rect">
            <a:avLst/>
          </a:prstGeom>
          <a:noFill/>
          <a:ln w="9525">
            <a:solidFill>
              <a:srgbClr val="DD3644"/>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400" b="1">
                <a:solidFill>
                  <a:srgbClr val="DD3644"/>
                </a:solidFill>
                <a:latin typeface="Microsoft YaHei" pitchFamily="34" charset="-122"/>
                <a:ea typeface="Microsoft YaHei" pitchFamily="34" charset="-122"/>
              </a:rPr>
              <a:t>二字箴言</a:t>
            </a:r>
          </a:p>
        </p:txBody>
      </p:sp>
      <p:sp>
        <p:nvSpPr>
          <p:cNvPr id="21517" name="文字方塊 33"/>
          <p:cNvSpPr txBox="1">
            <a:spLocks noChangeArrowheads="1"/>
          </p:cNvSpPr>
          <p:nvPr/>
        </p:nvSpPr>
        <p:spPr bwMode="auto">
          <a:xfrm>
            <a:off x="6140450" y="2319338"/>
            <a:ext cx="1416050" cy="461962"/>
          </a:xfrm>
          <a:prstGeom prst="rect">
            <a:avLst/>
          </a:prstGeom>
          <a:noFill/>
          <a:ln w="9525">
            <a:solidFill>
              <a:srgbClr val="DD3644"/>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kumimoji="1" lang="zh-TW" altLang="en-US" sz="2400" b="1" dirty="0">
                <a:solidFill>
                  <a:srgbClr val="DD3644"/>
                </a:solidFill>
                <a:latin typeface="Microsoft YaHei" pitchFamily="34" charset="-122"/>
                <a:ea typeface="Microsoft YaHei" pitchFamily="34" charset="-122"/>
              </a:rPr>
              <a:t>四字箴言</a:t>
            </a:r>
          </a:p>
        </p:txBody>
      </p:sp>
      <p:grpSp>
        <p:nvGrpSpPr>
          <p:cNvPr id="21518" name="群組 7"/>
          <p:cNvGrpSpPr>
            <a:grpSpLocks/>
          </p:cNvGrpSpPr>
          <p:nvPr/>
        </p:nvGrpSpPr>
        <p:grpSpPr bwMode="auto">
          <a:xfrm>
            <a:off x="-138113" y="4763"/>
            <a:ext cx="6234113" cy="3368675"/>
            <a:chOff x="496361" y="1197975"/>
            <a:chExt cx="7105061" cy="4763207"/>
          </a:xfrm>
        </p:grpSpPr>
        <p:sp>
          <p:nvSpPr>
            <p:cNvPr id="21520" name="Freeform 14"/>
            <p:cNvSpPr>
              <a:spLocks/>
            </p:cNvSpPr>
            <p:nvPr/>
          </p:nvSpPr>
          <p:spPr bwMode="auto">
            <a:xfrm>
              <a:off x="496361" y="1197975"/>
              <a:ext cx="726798" cy="1749104"/>
            </a:xfrm>
            <a:custGeom>
              <a:avLst/>
              <a:gdLst>
                <a:gd name="T0" fmla="*/ 2147483647 w 819"/>
                <a:gd name="T1" fmla="*/ 2147483647 h 902"/>
                <a:gd name="T2" fmla="*/ 0 w 819"/>
                <a:gd name="T3" fmla="*/ 2147483647 h 902"/>
                <a:gd name="T4" fmla="*/ 0 w 819"/>
                <a:gd name="T5" fmla="*/ 0 h 902"/>
                <a:gd name="T6" fmla="*/ 2147483647 w 819"/>
                <a:gd name="T7" fmla="*/ 2147483647 h 902"/>
                <a:gd name="T8" fmla="*/ 2147483647 w 819"/>
                <a:gd name="T9" fmla="*/ 2147483647 h 9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9" h="902">
                  <a:moveTo>
                    <a:pt x="819" y="902"/>
                  </a:moveTo>
                  <a:lnTo>
                    <a:pt x="0" y="783"/>
                  </a:lnTo>
                  <a:lnTo>
                    <a:pt x="0" y="0"/>
                  </a:lnTo>
                  <a:lnTo>
                    <a:pt x="819" y="237"/>
                  </a:lnTo>
                  <a:lnTo>
                    <a:pt x="819" y="902"/>
                  </a:lnTo>
                  <a:close/>
                </a:path>
              </a:pathLst>
            </a:custGeom>
            <a:solidFill>
              <a:srgbClr val="126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0" name="Pentagon 21"/>
            <p:cNvSpPr/>
            <p:nvPr/>
          </p:nvSpPr>
          <p:spPr>
            <a:xfrm>
              <a:off x="1221627" y="1655889"/>
              <a:ext cx="3225954" cy="1290689"/>
            </a:xfrm>
            <a:prstGeom prst="homePlate">
              <a:avLst>
                <a:gd name="adj" fmla="val 29877"/>
              </a:avLst>
            </a:prstGeom>
            <a:solidFill>
              <a:srgbClr val="148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prstClr val="white"/>
                </a:solidFill>
              </a:endParaRPr>
            </a:p>
          </p:txBody>
        </p:sp>
        <p:sp>
          <p:nvSpPr>
            <p:cNvPr id="21522" name="Freeform 15"/>
            <p:cNvSpPr>
              <a:spLocks/>
            </p:cNvSpPr>
            <p:nvPr/>
          </p:nvSpPr>
          <p:spPr bwMode="auto">
            <a:xfrm>
              <a:off x="496362" y="2703880"/>
              <a:ext cx="726798" cy="1749104"/>
            </a:xfrm>
            <a:custGeom>
              <a:avLst/>
              <a:gdLst>
                <a:gd name="T0" fmla="*/ 2147483647 w 819"/>
                <a:gd name="T1" fmla="*/ 2147483647 h 902"/>
                <a:gd name="T2" fmla="*/ 0 w 819"/>
                <a:gd name="T3" fmla="*/ 2147483647 h 902"/>
                <a:gd name="T4" fmla="*/ 0 w 819"/>
                <a:gd name="T5" fmla="*/ 0 h 902"/>
                <a:gd name="T6" fmla="*/ 2147483647 w 819"/>
                <a:gd name="T7" fmla="*/ 2147483647 h 902"/>
                <a:gd name="T8" fmla="*/ 2147483647 w 819"/>
                <a:gd name="T9" fmla="*/ 2147483647 h 9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9" h="902">
                  <a:moveTo>
                    <a:pt x="819" y="783"/>
                  </a:moveTo>
                  <a:lnTo>
                    <a:pt x="0" y="902"/>
                  </a:lnTo>
                  <a:lnTo>
                    <a:pt x="0" y="0"/>
                  </a:lnTo>
                  <a:lnTo>
                    <a:pt x="819" y="119"/>
                  </a:lnTo>
                  <a:lnTo>
                    <a:pt x="819" y="783"/>
                  </a:lnTo>
                  <a:close/>
                </a:path>
              </a:pathLst>
            </a:custGeom>
            <a:solidFill>
              <a:srgbClr val="AB67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2" name="Pentagon 1161"/>
            <p:cNvSpPr/>
            <p:nvPr/>
          </p:nvSpPr>
          <p:spPr>
            <a:xfrm>
              <a:off x="1223695" y="2933110"/>
              <a:ext cx="3566099" cy="1290691"/>
            </a:xfrm>
            <a:prstGeom prst="homePlate">
              <a:avLst>
                <a:gd name="adj" fmla="val 29877"/>
              </a:avLst>
            </a:prstGeom>
            <a:solidFill>
              <a:srgbClr val="E288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prstClr val="white"/>
                </a:solidFill>
              </a:endParaRPr>
            </a:p>
          </p:txBody>
        </p:sp>
        <p:sp>
          <p:nvSpPr>
            <p:cNvPr id="21524" name="Freeform 16"/>
            <p:cNvSpPr>
              <a:spLocks/>
            </p:cNvSpPr>
            <p:nvPr/>
          </p:nvSpPr>
          <p:spPr bwMode="auto">
            <a:xfrm>
              <a:off x="496361" y="4212078"/>
              <a:ext cx="726798" cy="1749104"/>
            </a:xfrm>
            <a:custGeom>
              <a:avLst/>
              <a:gdLst>
                <a:gd name="T0" fmla="*/ 2147483647 w 819"/>
                <a:gd name="T1" fmla="*/ 2147483647 h 902"/>
                <a:gd name="T2" fmla="*/ 0 w 819"/>
                <a:gd name="T3" fmla="*/ 2147483647 h 902"/>
                <a:gd name="T4" fmla="*/ 0 w 819"/>
                <a:gd name="T5" fmla="*/ 2147483647 h 902"/>
                <a:gd name="T6" fmla="*/ 2147483647 w 819"/>
                <a:gd name="T7" fmla="*/ 0 h 902"/>
                <a:gd name="T8" fmla="*/ 2147483647 w 819"/>
                <a:gd name="T9" fmla="*/ 2147483647 h 9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9" h="902">
                  <a:moveTo>
                    <a:pt x="819" y="665"/>
                  </a:moveTo>
                  <a:lnTo>
                    <a:pt x="0" y="902"/>
                  </a:lnTo>
                  <a:lnTo>
                    <a:pt x="0" y="119"/>
                  </a:lnTo>
                  <a:lnTo>
                    <a:pt x="819" y="0"/>
                  </a:lnTo>
                  <a:lnTo>
                    <a:pt x="819" y="665"/>
                  </a:lnTo>
                  <a:close/>
                </a:path>
              </a:pathLst>
            </a:custGeom>
            <a:solidFill>
              <a:srgbClr val="B97D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4" name="Pentagon 1162"/>
            <p:cNvSpPr/>
            <p:nvPr/>
          </p:nvSpPr>
          <p:spPr>
            <a:xfrm>
              <a:off x="1223695" y="4210333"/>
              <a:ext cx="3225954" cy="1288445"/>
            </a:xfrm>
            <a:prstGeom prst="homePlate">
              <a:avLst>
                <a:gd name="adj" fmla="val 29877"/>
              </a:avLst>
            </a:prstGeom>
            <a:solidFill>
              <a:srgbClr val="F1A3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prstClr val="white"/>
                </a:solidFill>
              </a:endParaRPr>
            </a:p>
          </p:txBody>
        </p:sp>
        <p:sp>
          <p:nvSpPr>
            <p:cNvPr id="21526" name="Text Placeholder 33"/>
            <p:cNvSpPr txBox="1">
              <a:spLocks/>
            </p:cNvSpPr>
            <p:nvPr/>
          </p:nvSpPr>
          <p:spPr bwMode="auto">
            <a:xfrm>
              <a:off x="1494502" y="1795992"/>
              <a:ext cx="2685121" cy="33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等线" pitchFamily="2" charset="-122"/>
                  <a:ea typeface="等线" pitchFamily="2" charset="-122"/>
                </a:defRPr>
              </a:lvl1pPr>
              <a:lvl2pPr marL="742950" indent="-285750" defTabSz="685800">
                <a:defRPr>
                  <a:solidFill>
                    <a:schemeClr val="tx1"/>
                  </a:solidFill>
                  <a:latin typeface="等线" pitchFamily="2" charset="-122"/>
                  <a:ea typeface="等线" pitchFamily="2" charset="-122"/>
                </a:defRPr>
              </a:lvl2pPr>
              <a:lvl3pPr marL="1143000" indent="-228600" defTabSz="685800">
                <a:defRPr>
                  <a:solidFill>
                    <a:schemeClr val="tx1"/>
                  </a:solidFill>
                  <a:latin typeface="等线" pitchFamily="2" charset="-122"/>
                  <a:ea typeface="等线" pitchFamily="2" charset="-122"/>
                </a:defRPr>
              </a:lvl3pPr>
              <a:lvl4pPr marL="1600200" indent="-228600" defTabSz="685800">
                <a:defRPr>
                  <a:solidFill>
                    <a:schemeClr val="tx1"/>
                  </a:solidFill>
                  <a:latin typeface="等线" pitchFamily="2" charset="-122"/>
                  <a:ea typeface="等线" pitchFamily="2" charset="-122"/>
                </a:defRPr>
              </a:lvl4pPr>
              <a:lvl5pPr marL="2057400" indent="-228600" defTabSz="685800">
                <a:defRPr>
                  <a:solidFill>
                    <a:schemeClr val="tx1"/>
                  </a:solidFill>
                  <a:latin typeface="等线" pitchFamily="2" charset="-122"/>
                  <a:ea typeface="等线" pitchFamily="2" charset="-122"/>
                </a:defRPr>
              </a:lvl5pPr>
              <a:lvl6pPr marL="2514600" indent="-228600" defTabSz="6858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defTabSz="6858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defTabSz="6858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defTabSz="685800" eaLnBrk="0" fontAlgn="base" hangingPunct="0">
                <a:spcBef>
                  <a:spcPct val="0"/>
                </a:spcBef>
                <a:spcAft>
                  <a:spcPct val="0"/>
                </a:spcAft>
                <a:defRPr>
                  <a:solidFill>
                    <a:schemeClr val="tx1"/>
                  </a:solidFill>
                  <a:latin typeface="等线" pitchFamily="2" charset="-122"/>
                  <a:ea typeface="等线" pitchFamily="2" charset="-122"/>
                </a:defRPr>
              </a:lvl9pPr>
            </a:lstStyle>
            <a:p>
              <a:pPr algn="ctr" eaLnBrk="1" hangingPunct="1">
                <a:lnSpc>
                  <a:spcPct val="90000"/>
                </a:lnSpc>
                <a:spcBef>
                  <a:spcPts val="750"/>
                </a:spcBef>
                <a:buFont typeface="Arial" pitchFamily="34" charset="0"/>
                <a:buNone/>
              </a:pPr>
              <a:r>
                <a:rPr lang="zh-TW" altLang="en-US" sz="2400" b="1">
                  <a:solidFill>
                    <a:srgbClr val="FFFFFF"/>
                  </a:solidFill>
                  <a:latin typeface="Microsoft YaHei" pitchFamily="34" charset="-122"/>
                  <a:ea typeface="Microsoft YaHei" pitchFamily="34" charset="-122"/>
                </a:rPr>
                <a:t>因知識半衰期短</a:t>
              </a:r>
              <a:endParaRPr lang="en-AU" altLang="zh-TW" sz="2400" b="1">
                <a:solidFill>
                  <a:srgbClr val="FFFFFF"/>
                </a:solidFill>
                <a:latin typeface="Microsoft YaHei" pitchFamily="34" charset="-122"/>
                <a:ea typeface="Microsoft YaHei" pitchFamily="34" charset="-122"/>
              </a:endParaRPr>
            </a:p>
          </p:txBody>
        </p:sp>
        <p:sp>
          <p:nvSpPr>
            <p:cNvPr id="21527" name="矩形 2"/>
            <p:cNvSpPr>
              <a:spLocks noChangeArrowheads="1"/>
            </p:cNvSpPr>
            <p:nvPr/>
          </p:nvSpPr>
          <p:spPr bwMode="auto">
            <a:xfrm>
              <a:off x="1849035" y="2314569"/>
              <a:ext cx="2068913" cy="609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lang="zh-TW" altLang="en-US" sz="2200" b="1">
                  <a:solidFill>
                    <a:srgbClr val="12826D"/>
                  </a:solidFill>
                  <a:latin typeface="Microsoft YaHei" pitchFamily="34" charset="-122"/>
                  <a:ea typeface="Microsoft YaHei" pitchFamily="34" charset="-122"/>
                </a:rPr>
                <a:t>需終身學習 </a:t>
              </a:r>
              <a:endParaRPr lang="zh-TW" altLang="en-US" sz="2200">
                <a:solidFill>
                  <a:srgbClr val="12826D"/>
                </a:solidFill>
                <a:latin typeface="Microsoft YaHei" pitchFamily="34" charset="-122"/>
                <a:ea typeface="Microsoft YaHei" pitchFamily="34" charset="-122"/>
              </a:endParaRPr>
            </a:p>
          </p:txBody>
        </p:sp>
        <p:sp>
          <p:nvSpPr>
            <p:cNvPr id="47" name="矩形 46"/>
            <p:cNvSpPr/>
            <p:nvPr/>
          </p:nvSpPr>
          <p:spPr>
            <a:xfrm>
              <a:off x="4789794" y="2181144"/>
              <a:ext cx="2811628" cy="594839"/>
            </a:xfrm>
            <a:prstGeom prst="rect">
              <a:avLst/>
            </a:prstGeom>
          </p:spPr>
          <p:txBody>
            <a:bodyPr>
              <a:spAutoFit/>
            </a:bodyPr>
            <a:lstStyle/>
            <a:p>
              <a:pPr eaLnBrk="1" fontAlgn="auto" hangingPunct="1">
                <a:spcBef>
                  <a:spcPts val="0"/>
                </a:spcBef>
                <a:spcAft>
                  <a:spcPts val="0"/>
                </a:spcAft>
                <a:defRPr/>
              </a:pPr>
              <a:r>
                <a:rPr lang="zh-TW" altLang="en-US" sz="2800" b="1" dirty="0">
                  <a:solidFill>
                    <a:schemeClr val="tx1">
                      <a:lumMod val="50000"/>
                      <a:lumOff val="50000"/>
                    </a:schemeClr>
                  </a:solidFill>
                  <a:latin typeface="Microsoft YaHei" charset="-122"/>
                  <a:ea typeface="Microsoft YaHei" charset="-122"/>
                  <a:cs typeface="Microsoft YaHei" charset="-122"/>
                </a:rPr>
                <a:t>就要</a:t>
              </a:r>
              <a:r>
                <a:rPr lang="zh-TW" altLang="en-US" sz="2800" b="1" dirty="0">
                  <a:solidFill>
                    <a:srgbClr val="12826D"/>
                  </a:solidFill>
                  <a:latin typeface="Microsoft YaHei" charset="-122"/>
                  <a:ea typeface="Microsoft YaHei" charset="-122"/>
                  <a:cs typeface="Microsoft YaHei" charset="-122"/>
                </a:rPr>
                <a:t>自主行動</a:t>
              </a:r>
              <a:endParaRPr lang="zh-TW" altLang="en-US" sz="2800" dirty="0">
                <a:solidFill>
                  <a:srgbClr val="12826D"/>
                </a:solidFill>
                <a:latin typeface="Microsoft YaHei" charset="-122"/>
                <a:ea typeface="Microsoft YaHei" charset="-122"/>
                <a:cs typeface="Microsoft YaHei" charset="-122"/>
              </a:endParaRPr>
            </a:p>
          </p:txBody>
        </p:sp>
        <p:sp>
          <p:nvSpPr>
            <p:cNvPr id="21529" name="Text Placeholder 33"/>
            <p:cNvSpPr txBox="1">
              <a:spLocks/>
            </p:cNvSpPr>
            <p:nvPr/>
          </p:nvSpPr>
          <p:spPr bwMode="auto">
            <a:xfrm>
              <a:off x="1494502" y="3050152"/>
              <a:ext cx="2685121" cy="33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等线" pitchFamily="2" charset="-122"/>
                  <a:ea typeface="等线" pitchFamily="2" charset="-122"/>
                </a:defRPr>
              </a:lvl1pPr>
              <a:lvl2pPr marL="742950" indent="-285750" defTabSz="685800">
                <a:defRPr>
                  <a:solidFill>
                    <a:schemeClr val="tx1"/>
                  </a:solidFill>
                  <a:latin typeface="等线" pitchFamily="2" charset="-122"/>
                  <a:ea typeface="等线" pitchFamily="2" charset="-122"/>
                </a:defRPr>
              </a:lvl2pPr>
              <a:lvl3pPr marL="1143000" indent="-228600" defTabSz="685800">
                <a:defRPr>
                  <a:solidFill>
                    <a:schemeClr val="tx1"/>
                  </a:solidFill>
                  <a:latin typeface="等线" pitchFamily="2" charset="-122"/>
                  <a:ea typeface="等线" pitchFamily="2" charset="-122"/>
                </a:defRPr>
              </a:lvl3pPr>
              <a:lvl4pPr marL="1600200" indent="-228600" defTabSz="685800">
                <a:defRPr>
                  <a:solidFill>
                    <a:schemeClr val="tx1"/>
                  </a:solidFill>
                  <a:latin typeface="等线" pitchFamily="2" charset="-122"/>
                  <a:ea typeface="等线" pitchFamily="2" charset="-122"/>
                </a:defRPr>
              </a:lvl4pPr>
              <a:lvl5pPr marL="2057400" indent="-228600" defTabSz="685800">
                <a:defRPr>
                  <a:solidFill>
                    <a:schemeClr val="tx1"/>
                  </a:solidFill>
                  <a:latin typeface="等线" pitchFamily="2" charset="-122"/>
                  <a:ea typeface="等线" pitchFamily="2" charset="-122"/>
                </a:defRPr>
              </a:lvl5pPr>
              <a:lvl6pPr marL="2514600" indent="-228600" defTabSz="6858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defTabSz="6858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defTabSz="6858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defTabSz="685800" eaLnBrk="0" fontAlgn="base" hangingPunct="0">
                <a:spcBef>
                  <a:spcPct val="0"/>
                </a:spcBef>
                <a:spcAft>
                  <a:spcPct val="0"/>
                </a:spcAft>
                <a:defRPr>
                  <a:solidFill>
                    <a:schemeClr val="tx1"/>
                  </a:solidFill>
                  <a:latin typeface="等线" pitchFamily="2" charset="-122"/>
                  <a:ea typeface="等线" pitchFamily="2" charset="-122"/>
                </a:defRPr>
              </a:lvl9pPr>
            </a:lstStyle>
            <a:p>
              <a:pPr algn="ctr" eaLnBrk="1" hangingPunct="1">
                <a:lnSpc>
                  <a:spcPct val="90000"/>
                </a:lnSpc>
                <a:spcBef>
                  <a:spcPts val="750"/>
                </a:spcBef>
                <a:buFont typeface="Arial" pitchFamily="34" charset="0"/>
                <a:buNone/>
              </a:pPr>
              <a:r>
                <a:rPr lang="zh-TW" altLang="en-US" sz="2400" b="1">
                  <a:solidFill>
                    <a:srgbClr val="FFFFFF"/>
                  </a:solidFill>
                  <a:latin typeface="Microsoft YaHei" pitchFamily="34" charset="-122"/>
                  <a:ea typeface="Microsoft YaHei" pitchFamily="34" charset="-122"/>
                </a:rPr>
                <a:t>因資訊容易取得</a:t>
              </a:r>
              <a:endParaRPr lang="en-AU" altLang="zh-TW" sz="2400" b="1">
                <a:solidFill>
                  <a:srgbClr val="FFFFFF"/>
                </a:solidFill>
                <a:latin typeface="Microsoft YaHei" pitchFamily="34" charset="-122"/>
                <a:ea typeface="Microsoft YaHei" pitchFamily="34" charset="-122"/>
              </a:endParaRPr>
            </a:p>
          </p:txBody>
        </p:sp>
        <p:sp>
          <p:nvSpPr>
            <p:cNvPr id="21530" name="矩形 69"/>
            <p:cNvSpPr>
              <a:spLocks noChangeArrowheads="1"/>
            </p:cNvSpPr>
            <p:nvPr/>
          </p:nvSpPr>
          <p:spPr bwMode="auto">
            <a:xfrm>
              <a:off x="1815069" y="3561805"/>
              <a:ext cx="2068913" cy="609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lang="zh-TW" altLang="en-US" sz="2200" b="1">
                  <a:solidFill>
                    <a:srgbClr val="E2887E"/>
                  </a:solidFill>
                  <a:latin typeface="Microsoft YaHei" pitchFamily="34" charset="-122"/>
                  <a:ea typeface="Microsoft YaHei" pitchFamily="34" charset="-122"/>
                </a:rPr>
                <a:t>需活用所學 </a:t>
              </a:r>
              <a:endParaRPr lang="zh-TW" altLang="en-US" sz="2200">
                <a:solidFill>
                  <a:srgbClr val="E2887E"/>
                </a:solidFill>
                <a:latin typeface="Microsoft YaHei" pitchFamily="34" charset="-122"/>
                <a:ea typeface="Microsoft YaHei" pitchFamily="34" charset="-122"/>
              </a:endParaRPr>
            </a:p>
          </p:txBody>
        </p:sp>
        <p:sp>
          <p:nvSpPr>
            <p:cNvPr id="51" name="矩形 50"/>
            <p:cNvSpPr/>
            <p:nvPr/>
          </p:nvSpPr>
          <p:spPr>
            <a:xfrm>
              <a:off x="4789794" y="3332663"/>
              <a:ext cx="2811628" cy="700340"/>
            </a:xfrm>
            <a:prstGeom prst="rect">
              <a:avLst/>
            </a:prstGeom>
          </p:spPr>
          <p:txBody>
            <a:bodyPr>
              <a:spAutoFit/>
            </a:bodyPr>
            <a:lstStyle/>
            <a:p>
              <a:pPr eaLnBrk="1" fontAlgn="auto" hangingPunct="1">
                <a:spcBef>
                  <a:spcPts val="0"/>
                </a:spcBef>
                <a:spcAft>
                  <a:spcPts val="0"/>
                </a:spcAft>
                <a:defRPr/>
              </a:pPr>
              <a:r>
                <a:rPr lang="zh-TW" altLang="en-US" sz="2800" b="1" dirty="0">
                  <a:solidFill>
                    <a:schemeClr val="tx1">
                      <a:lumMod val="50000"/>
                      <a:lumOff val="50000"/>
                    </a:schemeClr>
                  </a:solidFill>
                  <a:latin typeface="Microsoft YaHei" charset="-122"/>
                  <a:ea typeface="Microsoft YaHei" charset="-122"/>
                  <a:cs typeface="Microsoft YaHei" charset="-122"/>
                </a:rPr>
                <a:t>就要</a:t>
              </a:r>
              <a:r>
                <a:rPr lang="zh-TW" altLang="en-US" sz="2800" b="1" dirty="0">
                  <a:solidFill>
                    <a:srgbClr val="E2887E"/>
                  </a:solidFill>
                  <a:latin typeface="Microsoft YaHei" charset="-122"/>
                  <a:ea typeface="Microsoft YaHei" charset="-122"/>
                  <a:cs typeface="Microsoft YaHei" charset="-122"/>
                </a:rPr>
                <a:t>溝通互動</a:t>
              </a:r>
              <a:endParaRPr lang="zh-TW" altLang="en-US" sz="2800" dirty="0">
                <a:solidFill>
                  <a:srgbClr val="E2887E"/>
                </a:solidFill>
                <a:latin typeface="Microsoft YaHei" charset="-122"/>
                <a:ea typeface="Microsoft YaHei" charset="-122"/>
                <a:cs typeface="Microsoft YaHei" charset="-122"/>
              </a:endParaRPr>
            </a:p>
          </p:txBody>
        </p:sp>
        <p:sp>
          <p:nvSpPr>
            <p:cNvPr id="21532" name="Text Placeholder 33"/>
            <p:cNvSpPr txBox="1">
              <a:spLocks/>
            </p:cNvSpPr>
            <p:nvPr/>
          </p:nvSpPr>
          <p:spPr bwMode="auto">
            <a:xfrm>
              <a:off x="1490184" y="4303749"/>
              <a:ext cx="2685121" cy="33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等线" pitchFamily="2" charset="-122"/>
                  <a:ea typeface="等线" pitchFamily="2" charset="-122"/>
                </a:defRPr>
              </a:lvl1pPr>
              <a:lvl2pPr marL="742950" indent="-285750" defTabSz="685800">
                <a:defRPr>
                  <a:solidFill>
                    <a:schemeClr val="tx1"/>
                  </a:solidFill>
                  <a:latin typeface="等线" pitchFamily="2" charset="-122"/>
                  <a:ea typeface="等线" pitchFamily="2" charset="-122"/>
                </a:defRPr>
              </a:lvl2pPr>
              <a:lvl3pPr marL="1143000" indent="-228600" defTabSz="685800">
                <a:defRPr>
                  <a:solidFill>
                    <a:schemeClr val="tx1"/>
                  </a:solidFill>
                  <a:latin typeface="等线" pitchFamily="2" charset="-122"/>
                  <a:ea typeface="等线" pitchFamily="2" charset="-122"/>
                </a:defRPr>
              </a:lvl3pPr>
              <a:lvl4pPr marL="1600200" indent="-228600" defTabSz="685800">
                <a:defRPr>
                  <a:solidFill>
                    <a:schemeClr val="tx1"/>
                  </a:solidFill>
                  <a:latin typeface="等线" pitchFamily="2" charset="-122"/>
                  <a:ea typeface="等线" pitchFamily="2" charset="-122"/>
                </a:defRPr>
              </a:lvl4pPr>
              <a:lvl5pPr marL="2057400" indent="-228600" defTabSz="685800">
                <a:defRPr>
                  <a:solidFill>
                    <a:schemeClr val="tx1"/>
                  </a:solidFill>
                  <a:latin typeface="等线" pitchFamily="2" charset="-122"/>
                  <a:ea typeface="等线" pitchFamily="2" charset="-122"/>
                </a:defRPr>
              </a:lvl5pPr>
              <a:lvl6pPr marL="2514600" indent="-228600" defTabSz="6858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defTabSz="6858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defTabSz="6858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defTabSz="685800" eaLnBrk="0" fontAlgn="base" hangingPunct="0">
                <a:spcBef>
                  <a:spcPct val="0"/>
                </a:spcBef>
                <a:spcAft>
                  <a:spcPct val="0"/>
                </a:spcAft>
                <a:defRPr>
                  <a:solidFill>
                    <a:schemeClr val="tx1"/>
                  </a:solidFill>
                  <a:latin typeface="等线" pitchFamily="2" charset="-122"/>
                  <a:ea typeface="等线" pitchFamily="2" charset="-122"/>
                </a:defRPr>
              </a:lvl9pPr>
            </a:lstStyle>
            <a:p>
              <a:pPr algn="ctr" eaLnBrk="1" hangingPunct="1">
                <a:lnSpc>
                  <a:spcPct val="90000"/>
                </a:lnSpc>
                <a:spcBef>
                  <a:spcPts val="750"/>
                </a:spcBef>
                <a:buFont typeface="Arial" pitchFamily="34" charset="0"/>
                <a:buNone/>
              </a:pPr>
              <a:r>
                <a:rPr lang="zh-TW" altLang="en-US" sz="2400" b="1">
                  <a:solidFill>
                    <a:srgbClr val="FFFFFF"/>
                  </a:solidFill>
                  <a:latin typeface="Microsoft YaHei" pitchFamily="34" charset="-122"/>
                  <a:ea typeface="Microsoft YaHei" pitchFamily="34" charset="-122"/>
                </a:rPr>
                <a:t>因沒有英雄年代</a:t>
              </a:r>
              <a:endParaRPr lang="en-AU" altLang="zh-TW" sz="2400" b="1">
                <a:solidFill>
                  <a:srgbClr val="FFFFFF"/>
                </a:solidFill>
                <a:latin typeface="Microsoft YaHei" pitchFamily="34" charset="-122"/>
                <a:ea typeface="Microsoft YaHei" pitchFamily="34" charset="-122"/>
              </a:endParaRPr>
            </a:p>
          </p:txBody>
        </p:sp>
        <p:sp>
          <p:nvSpPr>
            <p:cNvPr id="21533" name="矩形 72"/>
            <p:cNvSpPr>
              <a:spLocks noChangeArrowheads="1"/>
            </p:cNvSpPr>
            <p:nvPr/>
          </p:nvSpPr>
          <p:spPr bwMode="auto">
            <a:xfrm>
              <a:off x="1815069" y="4823693"/>
              <a:ext cx="2068913" cy="609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eaLnBrk="1" hangingPunct="1"/>
              <a:r>
                <a:rPr lang="zh-TW" altLang="en-US" sz="2200" b="1">
                  <a:solidFill>
                    <a:srgbClr val="F1A33B"/>
                  </a:solidFill>
                  <a:latin typeface="Microsoft YaHei" pitchFamily="34" charset="-122"/>
                  <a:ea typeface="Microsoft YaHei" pitchFamily="34" charset="-122"/>
                </a:rPr>
                <a:t>需團隊作業 </a:t>
              </a:r>
              <a:endParaRPr lang="zh-TW" altLang="en-US" sz="2200">
                <a:solidFill>
                  <a:srgbClr val="F1A33B"/>
                </a:solidFill>
                <a:latin typeface="Microsoft YaHei" pitchFamily="34" charset="-122"/>
                <a:ea typeface="Microsoft YaHei" pitchFamily="34" charset="-122"/>
              </a:endParaRPr>
            </a:p>
          </p:txBody>
        </p:sp>
        <p:sp>
          <p:nvSpPr>
            <p:cNvPr id="57" name="矩形 56"/>
            <p:cNvSpPr/>
            <p:nvPr/>
          </p:nvSpPr>
          <p:spPr>
            <a:xfrm>
              <a:off x="4719232" y="4490917"/>
              <a:ext cx="2770014" cy="594840"/>
            </a:xfrm>
            <a:prstGeom prst="rect">
              <a:avLst/>
            </a:prstGeom>
          </p:spPr>
          <p:txBody>
            <a:bodyPr>
              <a:spAutoFit/>
            </a:bodyPr>
            <a:lstStyle/>
            <a:p>
              <a:pPr eaLnBrk="1" fontAlgn="auto" hangingPunct="1">
                <a:spcBef>
                  <a:spcPts val="0"/>
                </a:spcBef>
                <a:spcAft>
                  <a:spcPts val="0"/>
                </a:spcAft>
                <a:defRPr/>
              </a:pPr>
              <a:r>
                <a:rPr lang="zh-TW" altLang="en-US" sz="2800" b="1" dirty="0">
                  <a:solidFill>
                    <a:schemeClr val="tx1">
                      <a:lumMod val="50000"/>
                      <a:lumOff val="50000"/>
                    </a:schemeClr>
                  </a:solidFill>
                  <a:latin typeface="Microsoft YaHei" charset="-122"/>
                  <a:ea typeface="Microsoft YaHei" charset="-122"/>
                  <a:cs typeface="Microsoft YaHei" charset="-122"/>
                </a:rPr>
                <a:t>就要</a:t>
              </a:r>
              <a:r>
                <a:rPr lang="zh-TW" altLang="en-US" sz="2800" b="1" dirty="0">
                  <a:solidFill>
                    <a:srgbClr val="F1A33B"/>
                  </a:solidFill>
                  <a:latin typeface="Microsoft YaHei" charset="-122"/>
                  <a:ea typeface="Microsoft YaHei" charset="-122"/>
                  <a:cs typeface="Microsoft YaHei" charset="-122"/>
                </a:rPr>
                <a:t>社會參與</a:t>
              </a:r>
            </a:p>
          </p:txBody>
        </p:sp>
      </p:grpSp>
      <p:sp>
        <p:nvSpPr>
          <p:cNvPr id="21519" name="矩形 1"/>
          <p:cNvSpPr>
            <a:spLocks noChangeArrowheads="1"/>
          </p:cNvSpPr>
          <p:nvPr/>
        </p:nvSpPr>
        <p:spPr bwMode="auto">
          <a:xfrm>
            <a:off x="341313" y="3811588"/>
            <a:ext cx="27479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r>
              <a:rPr lang="zh-TW" altLang="en-US" sz="2800" b="1">
                <a:solidFill>
                  <a:srgbClr val="12826D"/>
                </a:solidFill>
                <a:latin typeface="Microsoft YaHei" pitchFamily="34" charset="-122"/>
                <a:ea typeface="Microsoft YaHei" pitchFamily="34" charset="-122"/>
              </a:rPr>
              <a:t>簡單說：</a:t>
            </a:r>
            <a:endParaRPr lang="en-US" altLang="zh-TW" sz="2800" b="1">
              <a:solidFill>
                <a:srgbClr val="12826D"/>
              </a:solidFill>
              <a:latin typeface="Microsoft YaHei" pitchFamily="34" charset="-122"/>
              <a:ea typeface="Microsoft YaHei" pitchFamily="34" charset="-122"/>
            </a:endParaRPr>
          </a:p>
          <a:p>
            <a:r>
              <a:rPr lang="zh-TW" altLang="en-US" sz="2800" b="1">
                <a:solidFill>
                  <a:srgbClr val="12826D"/>
                </a:solidFill>
                <a:latin typeface="Microsoft YaHei" pitchFamily="34" charset="-122"/>
                <a:ea typeface="Microsoft YaHei" pitchFamily="34" charset="-122"/>
              </a:rPr>
              <a:t>素養</a:t>
            </a:r>
            <a:r>
              <a:rPr lang="en-US" altLang="zh-TW" sz="2800" b="1">
                <a:solidFill>
                  <a:srgbClr val="12826D"/>
                </a:solidFill>
                <a:latin typeface="Microsoft YaHei" pitchFamily="34" charset="-122"/>
                <a:ea typeface="Microsoft YaHei" pitchFamily="34" charset="-122"/>
              </a:rPr>
              <a:t>=</a:t>
            </a:r>
          </a:p>
          <a:p>
            <a:r>
              <a:rPr lang="zh-TW" altLang="en-US" sz="2800" b="1">
                <a:solidFill>
                  <a:srgbClr val="12826D"/>
                </a:solidFill>
                <a:latin typeface="Microsoft YaHei" pitchFamily="34" charset="-122"/>
                <a:ea typeface="Microsoft YaHei" pitchFamily="34" charset="-122"/>
              </a:rPr>
              <a:t>能力</a:t>
            </a:r>
            <a:r>
              <a:rPr lang="en-US" altLang="zh-TW" sz="2800" b="1">
                <a:solidFill>
                  <a:srgbClr val="12826D"/>
                </a:solidFill>
                <a:latin typeface="Microsoft YaHei" pitchFamily="34" charset="-122"/>
                <a:ea typeface="Microsoft YaHei" pitchFamily="34" charset="-122"/>
              </a:rPr>
              <a:t>(</a:t>
            </a:r>
            <a:r>
              <a:rPr lang="zh-TW" altLang="en-US" sz="2800" b="1">
                <a:solidFill>
                  <a:srgbClr val="12826D"/>
                </a:solidFill>
                <a:latin typeface="Microsoft YaHei" pitchFamily="34" charset="-122"/>
                <a:ea typeface="Microsoft YaHei" pitchFamily="34" charset="-122"/>
              </a:rPr>
              <a:t>知識、技能</a:t>
            </a:r>
            <a:r>
              <a:rPr lang="en-US" altLang="zh-TW" sz="2800" b="1">
                <a:solidFill>
                  <a:srgbClr val="12826D"/>
                </a:solidFill>
                <a:latin typeface="Microsoft YaHei" pitchFamily="34" charset="-122"/>
                <a:ea typeface="Microsoft YaHei" pitchFamily="34" charset="-122"/>
              </a:rPr>
              <a:t>)+</a:t>
            </a:r>
            <a:r>
              <a:rPr lang="zh-TW" altLang="en-US" sz="2800" b="1">
                <a:solidFill>
                  <a:srgbClr val="12826D"/>
                </a:solidFill>
                <a:latin typeface="Microsoft YaHei" pitchFamily="34" charset="-122"/>
                <a:ea typeface="Microsoft YaHei" pitchFamily="34" charset="-122"/>
              </a:rPr>
              <a:t>動機</a:t>
            </a:r>
            <a:r>
              <a:rPr lang="en-US" altLang="zh-TW" sz="2800" b="1">
                <a:solidFill>
                  <a:srgbClr val="12826D"/>
                </a:solidFill>
                <a:latin typeface="Microsoft YaHei" pitchFamily="34" charset="-122"/>
                <a:ea typeface="Microsoft YaHei" pitchFamily="34" charset="-122"/>
              </a:rPr>
              <a:t>+</a:t>
            </a:r>
            <a:r>
              <a:rPr lang="zh-TW" altLang="en-US" sz="2800" b="1">
                <a:solidFill>
                  <a:srgbClr val="12826D"/>
                </a:solidFill>
                <a:latin typeface="Microsoft YaHei" pitchFamily="34" charset="-122"/>
                <a:ea typeface="Microsoft YaHei" pitchFamily="34" charset="-122"/>
              </a:rPr>
              <a:t>態度</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anim calcmode="lin" valueType="num">
                                      <p:cBhvr>
                                        <p:cTn id="24" dur="500" fill="hold"/>
                                        <p:tgtEl>
                                          <p:spTgt spid="54"/>
                                        </p:tgtEl>
                                        <p:attrNameLst>
                                          <p:attrName>ppt_x</p:attrName>
                                        </p:attrNameLst>
                                      </p:cBhvr>
                                      <p:tavLst>
                                        <p:tav tm="0">
                                          <p:val>
                                            <p:strVal val="#ppt_x"/>
                                          </p:val>
                                        </p:tav>
                                        <p:tav tm="100000">
                                          <p:val>
                                            <p:strVal val="#ppt_x"/>
                                          </p:val>
                                        </p:tav>
                                      </p:tavLst>
                                    </p:anim>
                                    <p:anim calcmode="lin" valueType="num">
                                      <p:cBhvr>
                                        <p:cTn id="25" dur="500" fill="hold"/>
                                        <p:tgtEl>
                                          <p:spTgt spid="5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anim calcmode="lin" valueType="num">
                                      <p:cBhvr>
                                        <p:cTn id="29" dur="500" fill="hold"/>
                                        <p:tgtEl>
                                          <p:spTgt spid="60"/>
                                        </p:tgtEl>
                                        <p:attrNameLst>
                                          <p:attrName>ppt_x</p:attrName>
                                        </p:attrNameLst>
                                      </p:cBhvr>
                                      <p:tavLst>
                                        <p:tav tm="0">
                                          <p:val>
                                            <p:strVal val="#ppt_x"/>
                                          </p:val>
                                        </p:tav>
                                        <p:tav tm="100000">
                                          <p:val>
                                            <p:strVal val="#ppt_x"/>
                                          </p:val>
                                        </p:tav>
                                      </p:tavLst>
                                    </p:anim>
                                    <p:anim calcmode="lin" valueType="num">
                                      <p:cBhvr>
                                        <p:cTn id="30" dur="500" fill="hold"/>
                                        <p:tgtEl>
                                          <p:spTgt spid="60"/>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500"/>
                            </p:stCondLst>
                            <p:childTnLst>
                              <p:par>
                                <p:cTn id="32" presetID="6" presetClass="entr" presetSubtype="16"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54" grpId="0" animBg="1"/>
      <p:bldP spid="60" grpId="0" animBg="1"/>
      <p:bldP spid="8" grpId="0" animBg="1"/>
      <p:bldP spid="3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00DFA4-385D-40AA-8681-BA6070F1A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4" y="-14940"/>
            <a:ext cx="12181174" cy="6858001"/>
          </a:xfrm>
          <a:prstGeom prst="rect">
            <a:avLst/>
          </a:prstGeom>
        </p:spPr>
      </p:pic>
      <p:sp>
        <p:nvSpPr>
          <p:cNvPr id="23" name="TextBox 22"/>
          <p:cNvSpPr txBox="1"/>
          <p:nvPr/>
        </p:nvSpPr>
        <p:spPr>
          <a:xfrm>
            <a:off x="3924888" y="4341162"/>
            <a:ext cx="4348278" cy="1271744"/>
          </a:xfrm>
          <a:prstGeom prst="rect">
            <a:avLst/>
          </a:prstGeom>
          <a:noFill/>
        </p:spPr>
        <p:txBody>
          <a:bodyPr wrap="none" lIns="121906" tIns="60953" rIns="121906" bIns="60953" rtlCol="0">
            <a:spAutoFit/>
          </a:bodyPr>
          <a:lstStyle/>
          <a:p>
            <a:pPr defTabSz="1218804" fontAlgn="base">
              <a:spcBef>
                <a:spcPct val="0"/>
              </a:spcBef>
              <a:spcAft>
                <a:spcPct val="0"/>
              </a:spcAft>
              <a:buClrTx/>
            </a:pPr>
            <a:r>
              <a:rPr lang="zh-TW" altLang="en-US" sz="3732" b="1" kern="1200" spc="400" dirty="0">
                <a:solidFill>
                  <a:prstClr val="black">
                    <a:lumMod val="75000"/>
                    <a:lumOff val="25000"/>
                  </a:prstClr>
                </a:solidFill>
                <a:latin typeface="微软雅黑" pitchFamily="34" charset="-122"/>
                <a:ea typeface="微软雅黑" pitchFamily="34" charset="-122"/>
                <a:cs typeface="+mn-ea"/>
                <a:sym typeface="+mn-lt"/>
              </a:rPr>
              <a:t>總務主任  陳韋志</a:t>
            </a:r>
            <a:endParaRPr lang="en-US" altLang="zh-TW" sz="3732" b="1" kern="1200" spc="400" dirty="0">
              <a:solidFill>
                <a:prstClr val="black">
                  <a:lumMod val="75000"/>
                  <a:lumOff val="25000"/>
                </a:prstClr>
              </a:solidFill>
              <a:latin typeface="微软雅黑" pitchFamily="34" charset="-122"/>
              <a:ea typeface="微软雅黑" pitchFamily="34" charset="-122"/>
              <a:cs typeface="+mn-ea"/>
              <a:sym typeface="+mn-lt"/>
            </a:endParaRPr>
          </a:p>
          <a:p>
            <a:pPr defTabSz="1218804" fontAlgn="base">
              <a:spcBef>
                <a:spcPct val="0"/>
              </a:spcBef>
              <a:spcAft>
                <a:spcPct val="0"/>
              </a:spcAft>
              <a:buClrTx/>
            </a:pPr>
            <a:r>
              <a:rPr lang="en-US" altLang="zh-TW" sz="3732" b="1" kern="1200" spc="400" dirty="0">
                <a:solidFill>
                  <a:prstClr val="black">
                    <a:lumMod val="75000"/>
                    <a:lumOff val="25000"/>
                  </a:prstClr>
                </a:solidFill>
                <a:latin typeface="微软雅黑" pitchFamily="34" charset="-122"/>
                <a:ea typeface="微软雅黑" pitchFamily="34" charset="-122"/>
                <a:cs typeface="+mn-ea"/>
              </a:rPr>
              <a:t>24654821#30</a:t>
            </a:r>
            <a:endParaRPr lang="zh-TW" altLang="en-US" sz="3732" b="1" kern="1200" spc="400" dirty="0">
              <a:solidFill>
                <a:prstClr val="black">
                  <a:lumMod val="75000"/>
                  <a:lumOff val="25000"/>
                </a:prstClr>
              </a:solidFill>
              <a:latin typeface="微软雅黑" pitchFamily="34" charset="-122"/>
              <a:ea typeface="微软雅黑" pitchFamily="34" charset="-122"/>
              <a:cs typeface="+mn-ea"/>
            </a:endParaRPr>
          </a:p>
        </p:txBody>
      </p:sp>
      <p:sp>
        <p:nvSpPr>
          <p:cNvPr id="24" name="矩形 23"/>
          <p:cNvSpPr/>
          <p:nvPr/>
        </p:nvSpPr>
        <p:spPr>
          <a:xfrm>
            <a:off x="3696476" y="3117429"/>
            <a:ext cx="7678482" cy="1107661"/>
          </a:xfrm>
          <a:prstGeom prst="rect">
            <a:avLst/>
          </a:prstGeom>
        </p:spPr>
        <p:txBody>
          <a:bodyPr wrap="square" lIns="121906" tIns="60953" rIns="121906" bIns="60953">
            <a:spAutoFit/>
          </a:bodyPr>
          <a:lstStyle/>
          <a:p>
            <a:pPr defTabSz="1218804">
              <a:buClrTx/>
              <a:defRPr/>
            </a:pPr>
            <a:r>
              <a:rPr lang="zh-TW" altLang="en-US" sz="6398" b="1" kern="1200" spc="400" dirty="0">
                <a:solidFill>
                  <a:prstClr val="black">
                    <a:lumMod val="75000"/>
                    <a:lumOff val="25000"/>
                  </a:prstClr>
                </a:solidFill>
                <a:latin typeface="微软雅黑" pitchFamily="34" charset="-122"/>
                <a:ea typeface="微软雅黑" pitchFamily="34" charset="-122"/>
                <a:cs typeface="+mn-ea"/>
              </a:rPr>
              <a:t>總務處宣導</a:t>
            </a:r>
            <a:endParaRPr lang="zh-CN" altLang="en-US" sz="6398" b="1" kern="1200" spc="400" dirty="0">
              <a:solidFill>
                <a:prstClr val="black">
                  <a:lumMod val="75000"/>
                  <a:lumOff val="25000"/>
                </a:prstClr>
              </a:solidFill>
              <a:latin typeface="微软雅黑" pitchFamily="34" charset="-122"/>
              <a:ea typeface="微软雅黑" pitchFamily="34" charset="-122"/>
              <a:cs typeface="+mn-ea"/>
              <a:sym typeface="+mn-lt"/>
            </a:endParaRPr>
          </a:p>
        </p:txBody>
      </p:sp>
      <p:sp>
        <p:nvSpPr>
          <p:cNvPr id="25" name="矩形 24">
            <a:extLst>
              <a:ext uri="{FF2B5EF4-FFF2-40B4-BE49-F238E27FC236}">
                <a16:creationId xmlns:a16="http://schemas.microsoft.com/office/drawing/2014/main" id="{F48AB8C1-3A86-40B0-AFB9-60BCA69A122F}"/>
              </a:ext>
            </a:extLst>
          </p:cNvPr>
          <p:cNvSpPr/>
          <p:nvPr/>
        </p:nvSpPr>
        <p:spPr>
          <a:xfrm>
            <a:off x="529099" y="1886680"/>
            <a:ext cx="10749877" cy="1230772"/>
          </a:xfrm>
          <a:prstGeom prst="rect">
            <a:avLst/>
          </a:prstGeom>
        </p:spPr>
        <p:txBody>
          <a:bodyPr wrap="square" lIns="121906" tIns="60953" rIns="121906" bIns="60953">
            <a:spAutoFit/>
          </a:bodyPr>
          <a:lstStyle/>
          <a:p>
            <a:pPr algn="ctr" defTabSz="1218804">
              <a:buClrTx/>
              <a:defRPr/>
            </a:pPr>
            <a:r>
              <a:rPr lang="en-US" altLang="zh-TW" sz="7198" b="1" kern="1200" spc="400" dirty="0">
                <a:solidFill>
                  <a:prstClr val="black">
                    <a:lumMod val="75000"/>
                    <a:lumOff val="25000"/>
                  </a:prstClr>
                </a:solidFill>
                <a:latin typeface="微软雅黑" pitchFamily="34" charset="-122"/>
                <a:ea typeface="微软雅黑" pitchFamily="34" charset="-122"/>
                <a:cs typeface="+mn-ea"/>
                <a:sym typeface="+mn-lt"/>
              </a:rPr>
              <a:t>111</a:t>
            </a:r>
            <a:r>
              <a:rPr lang="zh-TW" altLang="en-US" sz="7198" b="1" kern="1200" spc="400" dirty="0">
                <a:solidFill>
                  <a:prstClr val="black">
                    <a:lumMod val="75000"/>
                    <a:lumOff val="25000"/>
                  </a:prstClr>
                </a:solidFill>
                <a:latin typeface="微软雅黑" pitchFamily="34" charset="-122"/>
                <a:ea typeface="微软雅黑" pitchFamily="34" charset="-122"/>
                <a:cs typeface="+mn-ea"/>
                <a:sym typeface="+mn-lt"/>
              </a:rPr>
              <a:t>學年度新生家長日</a:t>
            </a:r>
            <a:endParaRPr lang="zh-CN" altLang="en-US" sz="7198" b="1" kern="1200" spc="400" dirty="0">
              <a:solidFill>
                <a:prstClr val="black">
                  <a:lumMod val="75000"/>
                  <a:lumOff val="25000"/>
                </a:prstClr>
              </a:solidFill>
              <a:latin typeface="微软雅黑" pitchFamily="34" charset="-122"/>
              <a:ea typeface="微软雅黑" pitchFamily="34" charset="-122"/>
              <a:cs typeface="+mn-ea"/>
              <a:sym typeface="+mn-lt"/>
            </a:endParaRPr>
          </a:p>
        </p:txBody>
      </p:sp>
      <p:cxnSp>
        <p:nvCxnSpPr>
          <p:cNvPr id="26" name="直接连接符 25">
            <a:extLst>
              <a:ext uri="{FF2B5EF4-FFF2-40B4-BE49-F238E27FC236}">
                <a16:creationId xmlns:a16="http://schemas.microsoft.com/office/drawing/2014/main" id="{F599728D-24B5-4FA0-8D0B-6D961CE162D1}"/>
              </a:ext>
            </a:extLst>
          </p:cNvPr>
          <p:cNvCxnSpPr/>
          <p:nvPr/>
        </p:nvCxnSpPr>
        <p:spPr>
          <a:xfrm>
            <a:off x="3504547" y="4139313"/>
            <a:ext cx="552000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04942"/>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6"/>
          <p:cNvPicPr preferRelativeResize="0"/>
          <p:nvPr/>
        </p:nvPicPr>
        <p:blipFill rotWithShape="1">
          <a:blip r:embed="rId3">
            <a:alphaModFix/>
          </a:blip>
          <a:srcRect/>
          <a:stretch/>
        </p:blipFill>
        <p:spPr>
          <a:xfrm>
            <a:off x="0" y="-299358"/>
            <a:ext cx="12192000" cy="7439298"/>
          </a:xfrm>
          <a:prstGeom prst="rect">
            <a:avLst/>
          </a:prstGeom>
          <a:noFill/>
          <a:ln>
            <a:noFill/>
          </a:ln>
        </p:spPr>
      </p:pic>
      <p:pic>
        <p:nvPicPr>
          <p:cNvPr id="149" name="Google Shape;149;p6"/>
          <p:cNvPicPr preferRelativeResize="0"/>
          <p:nvPr/>
        </p:nvPicPr>
        <p:blipFill rotWithShape="1">
          <a:blip r:embed="rId4">
            <a:alphaModFix/>
          </a:blip>
          <a:srcRect/>
          <a:stretch/>
        </p:blipFill>
        <p:spPr>
          <a:xfrm>
            <a:off x="1540773" y="-75502"/>
            <a:ext cx="9626471" cy="6862195"/>
          </a:xfrm>
          <a:prstGeom prst="rect">
            <a:avLst/>
          </a:prstGeom>
          <a:noFill/>
          <a:ln>
            <a:noFill/>
          </a:ln>
        </p:spPr>
      </p:pic>
      <p:pic>
        <p:nvPicPr>
          <p:cNvPr id="150" name="Google Shape;150;p6"/>
          <p:cNvPicPr preferRelativeResize="0"/>
          <p:nvPr/>
        </p:nvPicPr>
        <p:blipFill rotWithShape="1">
          <a:blip r:embed="rId5">
            <a:alphaModFix/>
          </a:blip>
          <a:srcRect/>
          <a:stretch/>
        </p:blipFill>
        <p:spPr>
          <a:xfrm>
            <a:off x="9156587" y="2372147"/>
            <a:ext cx="2818464" cy="1719263"/>
          </a:xfrm>
          <a:prstGeom prst="rect">
            <a:avLst/>
          </a:prstGeom>
          <a:noFill/>
          <a:ln>
            <a:noFill/>
          </a:ln>
        </p:spPr>
      </p:pic>
      <p:pic>
        <p:nvPicPr>
          <p:cNvPr id="151" name="Google Shape;151;p6"/>
          <p:cNvPicPr preferRelativeResize="0"/>
          <p:nvPr/>
        </p:nvPicPr>
        <p:blipFill rotWithShape="1">
          <a:blip r:embed="rId6">
            <a:alphaModFix/>
          </a:blip>
          <a:srcRect/>
          <a:stretch/>
        </p:blipFill>
        <p:spPr>
          <a:xfrm>
            <a:off x="295275" y="4833937"/>
            <a:ext cx="1067820" cy="1738312"/>
          </a:xfrm>
          <a:prstGeom prst="rect">
            <a:avLst/>
          </a:prstGeom>
          <a:noFill/>
          <a:ln>
            <a:noFill/>
          </a:ln>
        </p:spPr>
      </p:pic>
      <p:pic>
        <p:nvPicPr>
          <p:cNvPr id="152" name="Google Shape;152;p6"/>
          <p:cNvPicPr preferRelativeResize="0"/>
          <p:nvPr/>
        </p:nvPicPr>
        <p:blipFill rotWithShape="1">
          <a:blip r:embed="rId7">
            <a:alphaModFix/>
          </a:blip>
          <a:srcRect/>
          <a:stretch/>
        </p:blipFill>
        <p:spPr>
          <a:xfrm>
            <a:off x="177679" y="267770"/>
            <a:ext cx="1185416" cy="1135327"/>
          </a:xfrm>
          <a:prstGeom prst="rect">
            <a:avLst/>
          </a:prstGeom>
          <a:noFill/>
          <a:ln>
            <a:noFill/>
          </a:ln>
        </p:spPr>
      </p:pic>
      <p:sp>
        <p:nvSpPr>
          <p:cNvPr id="153" name="Google Shape;153;p6"/>
          <p:cNvSpPr txBox="1"/>
          <p:nvPr/>
        </p:nvSpPr>
        <p:spPr>
          <a:xfrm>
            <a:off x="2260483" y="1417617"/>
            <a:ext cx="7671033"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7200" b="0" i="0" u="none" strike="noStrike" cap="none">
                <a:solidFill>
                  <a:schemeClr val="dk1"/>
                </a:solidFill>
                <a:latin typeface="DFKai-SB"/>
                <a:ea typeface="DFKai-SB"/>
                <a:cs typeface="DFKai-SB"/>
                <a:sym typeface="DFKai-SB"/>
              </a:rPr>
              <a:t>輔導處報告</a:t>
            </a:r>
            <a:endParaRPr sz="7200" b="0" i="0" u="none" strike="noStrike" cap="none">
              <a:solidFill>
                <a:schemeClr val="dk1"/>
              </a:solidFill>
              <a:latin typeface="DFKai-SB"/>
              <a:ea typeface="DFKai-SB"/>
              <a:cs typeface="DFKai-SB"/>
              <a:sym typeface="DFKai-SB"/>
            </a:endParaRPr>
          </a:p>
          <a:p>
            <a:pPr marL="0" marR="0" lvl="0" indent="0" algn="ctr" rtl="0">
              <a:spcBef>
                <a:spcPts val="0"/>
              </a:spcBef>
              <a:spcAft>
                <a:spcPts val="0"/>
              </a:spcAft>
              <a:buNone/>
            </a:pPr>
            <a:endParaRPr sz="7200" b="0" i="0" u="none" strike="noStrike" cap="none">
              <a:solidFill>
                <a:schemeClr val="dk1"/>
              </a:solidFill>
              <a:latin typeface="DFKai-SB"/>
              <a:ea typeface="DFKai-SB"/>
              <a:cs typeface="DFKai-SB"/>
              <a:sym typeface="DFKai-SB"/>
            </a:endParaRPr>
          </a:p>
          <a:p>
            <a:pPr marL="0" marR="0" lvl="0" indent="0" algn="ctr" rtl="0">
              <a:spcBef>
                <a:spcPts val="0"/>
              </a:spcBef>
              <a:spcAft>
                <a:spcPts val="0"/>
              </a:spcAft>
              <a:buNone/>
            </a:pPr>
            <a:r>
              <a:rPr lang="zh-TW" sz="7200" b="0" i="0" u="none" strike="noStrike" cap="none">
                <a:solidFill>
                  <a:schemeClr val="dk1"/>
                </a:solidFill>
                <a:latin typeface="DFKai-SB"/>
                <a:ea typeface="DFKai-SB"/>
                <a:cs typeface="DFKai-SB"/>
                <a:sym typeface="DFKai-SB"/>
              </a:rPr>
              <a:t>吳荔馨   主任</a:t>
            </a:r>
            <a:endParaRPr sz="7200" b="0" i="0" u="none" strike="noStrike" cap="none">
              <a:solidFill>
                <a:schemeClr val="dk1"/>
              </a:solidFill>
              <a:latin typeface="DFKai-SB"/>
              <a:ea typeface="DFKai-SB"/>
              <a:cs typeface="DFKai-SB"/>
              <a:sym typeface="DFKai-SB"/>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p:tgtEl>
                                          <p:spTgt spid="149"/>
                                        </p:tgtEl>
                                        <p:attrNameLst>
                                          <p:attrName>ppt_w</p:attrName>
                                        </p:attrNameLst>
                                      </p:cBhvr>
                                      <p:tavLst>
                                        <p:tav tm="0">
                                          <p:val>
                                            <p:strVal val="0"/>
                                          </p:val>
                                        </p:tav>
                                        <p:tav tm="100000">
                                          <p:val>
                                            <p:strVal val="#ppt_w"/>
                                          </p:val>
                                        </p:tav>
                                      </p:tavLst>
                                    </p:anim>
                                    <p:anim calcmode="lin" valueType="num">
                                      <p:cBhvr additive="base">
                                        <p:cTn id="8" dur="500"/>
                                        <p:tgtEl>
                                          <p:spTgt spid="149"/>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fade">
                                      <p:cBhvr>
                                        <p:cTn id="12" dur="500"/>
                                        <p:tgtEl>
                                          <p:spTgt spid="15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1"/>
                                        </p:tgtEl>
                                        <p:attrNameLst>
                                          <p:attrName>style.visibility</p:attrName>
                                        </p:attrNameLst>
                                      </p:cBhvr>
                                      <p:to>
                                        <p:strVal val="visible"/>
                                      </p:to>
                                    </p:set>
                                    <p:animEffect transition="in" filter="fade">
                                      <p:cBhvr>
                                        <p:cTn id="16" dur="1000"/>
                                        <p:tgtEl>
                                          <p:spTgt spid="151"/>
                                        </p:tgtEl>
                                      </p:cBhvr>
                                    </p:animEffect>
                                  </p:childTnLst>
                                </p:cTn>
                              </p:par>
                            </p:childTnLst>
                          </p:cTn>
                        </p:par>
                        <p:par>
                          <p:cTn id="17" fill="hold">
                            <p:stCondLst>
                              <p:cond delay="2000"/>
                            </p:stCondLst>
                            <p:childTnLst>
                              <p:par>
                                <p:cTn id="18" presetID="23" presetClass="entr" presetSubtype="16" fill="hold" nodeType="afterEffect">
                                  <p:stCondLst>
                                    <p:cond delay="0"/>
                                  </p:stCondLst>
                                  <p:childTnLst>
                                    <p:set>
                                      <p:cBhvr>
                                        <p:cTn id="19" dur="1" fill="hold">
                                          <p:stCondLst>
                                            <p:cond delay="0"/>
                                          </p:stCondLst>
                                        </p:cTn>
                                        <p:tgtEl>
                                          <p:spTgt spid="150"/>
                                        </p:tgtEl>
                                        <p:attrNameLst>
                                          <p:attrName>style.visibility</p:attrName>
                                        </p:attrNameLst>
                                      </p:cBhvr>
                                      <p:to>
                                        <p:strVal val="visible"/>
                                      </p:to>
                                    </p:set>
                                    <p:anim calcmode="lin" valueType="num">
                                      <p:cBhvr additive="base">
                                        <p:cTn id="20" dur="500"/>
                                        <p:tgtEl>
                                          <p:spTgt spid="150"/>
                                        </p:tgtEl>
                                        <p:attrNameLst>
                                          <p:attrName>ppt_w</p:attrName>
                                        </p:attrNameLst>
                                      </p:cBhvr>
                                      <p:tavLst>
                                        <p:tav tm="0">
                                          <p:val>
                                            <p:strVal val="0"/>
                                          </p:val>
                                        </p:tav>
                                        <p:tav tm="100000">
                                          <p:val>
                                            <p:strVal val="#ppt_w"/>
                                          </p:val>
                                        </p:tav>
                                      </p:tavLst>
                                    </p:anim>
                                    <p:anim calcmode="lin" valueType="num">
                                      <p:cBhvr additive="base">
                                        <p:cTn id="21" dur="500"/>
                                        <p:tgtEl>
                                          <p:spTgt spid="15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889F615D-7F5D-A657-9554-6098725CEB2E}"/>
              </a:ext>
            </a:extLst>
          </p:cNvPr>
          <p:cNvPicPr>
            <a:picLocks noChangeAspect="1"/>
          </p:cNvPicPr>
          <p:nvPr/>
        </p:nvPicPr>
        <p:blipFill rotWithShape="1">
          <a:blip r:embed="rId2">
            <a:duotone>
              <a:schemeClr val="accent4">
                <a:shade val="45000"/>
                <a:satMod val="135000"/>
              </a:schemeClr>
              <a:prstClr val="white"/>
            </a:duotone>
          </a:blip>
          <a:srcRect t="-6465" b="21244"/>
          <a:stretch/>
        </p:blipFill>
        <p:spPr>
          <a:xfrm>
            <a:off x="0" y="4973251"/>
            <a:ext cx="12192000" cy="1938875"/>
          </a:xfrm>
          <a:prstGeom prst="rect">
            <a:avLst/>
          </a:prstGeom>
        </p:spPr>
      </p:pic>
      <p:sp>
        <p:nvSpPr>
          <p:cNvPr id="2" name="標題 1">
            <a:extLst>
              <a:ext uri="{FF2B5EF4-FFF2-40B4-BE49-F238E27FC236}">
                <a16:creationId xmlns:a16="http://schemas.microsoft.com/office/drawing/2014/main" id="{D76CD48A-CB14-4308-8C5B-18B1E018D7B1}"/>
              </a:ext>
            </a:extLst>
          </p:cNvPr>
          <p:cNvSpPr>
            <a:spLocks noGrp="1"/>
          </p:cNvSpPr>
          <p:nvPr>
            <p:ph type="title"/>
          </p:nvPr>
        </p:nvSpPr>
        <p:spPr>
          <a:xfrm>
            <a:off x="3210046" y="465750"/>
            <a:ext cx="6822628" cy="823448"/>
          </a:xfrm>
        </p:spPr>
        <p:txBody>
          <a:bodyPr vert="horz" lIns="91440" tIns="45720" rIns="91440" bIns="45720" rtlCol="0" anchor="b">
            <a:normAutofit/>
          </a:bodyPr>
          <a:lstStyle/>
          <a:p>
            <a:r>
              <a:rPr lang="en-US" altLang="zh-TW" sz="4400" dirty="0">
                <a:latin typeface="標楷體" panose="03000509000000000000" pitchFamily="65" charset="-120"/>
                <a:ea typeface="標楷體" panose="03000509000000000000" pitchFamily="65" charset="-120"/>
              </a:rPr>
              <a:t>111</a:t>
            </a:r>
            <a:r>
              <a:rPr lang="zh-TW" altLang="en-US" sz="4400" dirty="0">
                <a:latin typeface="標楷體" panose="03000509000000000000" pitchFamily="65" charset="-120"/>
                <a:ea typeface="標楷體" panose="03000509000000000000" pitchFamily="65" charset="-120"/>
              </a:rPr>
              <a:t>學年度第一學期家長日</a:t>
            </a:r>
          </a:p>
        </p:txBody>
      </p:sp>
      <p:sp>
        <p:nvSpPr>
          <p:cNvPr id="38" name="標題 1">
            <a:extLst>
              <a:ext uri="{FF2B5EF4-FFF2-40B4-BE49-F238E27FC236}">
                <a16:creationId xmlns:a16="http://schemas.microsoft.com/office/drawing/2014/main" id="{D76CD48A-CB14-4308-8C5B-18B1E018D7B1}"/>
              </a:ext>
            </a:extLst>
          </p:cNvPr>
          <p:cNvSpPr txBox="1">
            <a:spLocks/>
          </p:cNvSpPr>
          <p:nvPr/>
        </p:nvSpPr>
        <p:spPr>
          <a:xfrm>
            <a:off x="1992959" y="5764440"/>
            <a:ext cx="8915399" cy="823448"/>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zh-TW" altLang="en-US" sz="4400" dirty="0">
                <a:latin typeface="標楷體" panose="03000509000000000000" pitchFamily="65" charset="-120"/>
                <a:ea typeface="標楷體" panose="03000509000000000000" pitchFamily="65" charset="-120"/>
              </a:rPr>
              <a:t>輔導處業務報告</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908" y="1387298"/>
            <a:ext cx="4337839" cy="4337839"/>
          </a:xfrm>
          <a:prstGeom prst="rect">
            <a:avLst/>
          </a:prstGeom>
        </p:spPr>
      </p:pic>
      <p:pic>
        <p:nvPicPr>
          <p:cNvPr id="5" name="图片 13">
            <a:extLst>
              <a:ext uri="{FF2B5EF4-FFF2-40B4-BE49-F238E27FC236}">
                <a16:creationId xmlns:a16="http://schemas.microsoft.com/office/drawing/2014/main" id="{C8E5EA24-9E32-9BEF-55CF-97642C68D69C}"/>
              </a:ext>
            </a:extLst>
          </p:cNvPr>
          <p:cNvPicPr>
            <a:picLocks noChangeAspect="1"/>
          </p:cNvPicPr>
          <p:nvPr/>
        </p:nvPicPr>
        <p:blipFill>
          <a:blip r:embed="rId4"/>
          <a:stretch>
            <a:fillRect/>
          </a:stretch>
        </p:blipFill>
        <p:spPr>
          <a:xfrm>
            <a:off x="673561" y="1387298"/>
            <a:ext cx="3867619" cy="3585953"/>
          </a:xfrm>
          <a:prstGeom prst="rect">
            <a:avLst/>
          </a:prstGeom>
        </p:spPr>
      </p:pic>
    </p:spTree>
    <p:extLst>
      <p:ext uri="{BB962C8B-B14F-4D97-AF65-F5344CB8AC3E}">
        <p14:creationId xmlns:p14="http://schemas.microsoft.com/office/powerpoint/2010/main" val="115448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1571135" y="360484"/>
            <a:ext cx="10128740" cy="773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charset="0"/>
                <a:ea typeface="文泉驛微米黑" charset="0"/>
                <a:cs typeface="文泉驛微米黑"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charset="0"/>
                <a:ea typeface="文泉驛微米黑" charset="0"/>
                <a:cs typeface="文泉驛微米黑"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charset="0"/>
                <a:ea typeface="文泉驛微米黑" charset="0"/>
                <a:cs typeface="文泉驛微米黑"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charset="0"/>
                <a:ea typeface="文泉驛微米黑" charset="0"/>
                <a:cs typeface="文泉驛微米黑"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charset="0"/>
                <a:ea typeface="文泉驛微米黑" charset="0"/>
                <a:cs typeface="文泉驛微米黑" charset="0"/>
              </a:defRPr>
            </a:lvl9pPr>
          </a:lstStyle>
          <a:p>
            <a:pPr>
              <a:lnSpc>
                <a:spcPct val="100000"/>
              </a:lnSpc>
            </a:pPr>
            <a:r>
              <a:rPr lang="zh-TW" altLang="en-US" sz="4000" b="1" dirty="0">
                <a:solidFill>
                  <a:srgbClr val="FF0000"/>
                </a:solidFill>
                <a:latin typeface="標楷體" panose="03000509000000000000" pitchFamily="65" charset="-120"/>
                <a:ea typeface="標楷體" panose="03000509000000000000" pitchFamily="65" charset="-120"/>
              </a:rPr>
              <a:t>幼吾幼以及人之幼～</a:t>
            </a:r>
            <a:r>
              <a:rPr lang="zh-TW" altLang="zh-TW" sz="4000" b="1" dirty="0">
                <a:solidFill>
                  <a:srgbClr val="FF0000"/>
                </a:solidFill>
                <a:latin typeface="標楷體" panose="03000509000000000000" pitchFamily="65" charset="-120"/>
                <a:ea typeface="標楷體" panose="03000509000000000000" pitchFamily="65" charset="-120"/>
              </a:rPr>
              <a:t>『</a:t>
            </a:r>
            <a:r>
              <a:rPr lang="zh-TW" altLang="zh-TW" sz="4000" b="1" dirty="0">
                <a:solidFill>
                  <a:srgbClr val="FF0000"/>
                </a:solidFill>
                <a:latin typeface="標楷體" panose="03000509000000000000" pitchFamily="65" charset="-120"/>
                <a:ea typeface="標楷體" panose="03000509000000000000" pitchFamily="65" charset="-120"/>
                <a:hlinkClick r:id="rId3" action="ppaction://hlinkfile"/>
              </a:rPr>
              <a:t>深美志工團志工召募</a:t>
            </a:r>
            <a:r>
              <a:rPr lang="zh-TW" altLang="zh-TW" sz="4000" b="1" dirty="0">
                <a:solidFill>
                  <a:srgbClr val="FF0000"/>
                </a:solidFill>
                <a:latin typeface="標楷體" panose="03000509000000000000" pitchFamily="65" charset="-120"/>
                <a:ea typeface="標楷體" panose="03000509000000000000" pitchFamily="65" charset="-120"/>
              </a:rPr>
              <a:t>』</a:t>
            </a:r>
          </a:p>
        </p:txBody>
      </p:sp>
      <p:graphicFrame>
        <p:nvGraphicFramePr>
          <p:cNvPr id="6146" name="Group 2"/>
          <p:cNvGraphicFramePr>
            <a:graphicFrameLocks noGrp="1"/>
          </p:cNvGraphicFramePr>
          <p:nvPr/>
        </p:nvGraphicFramePr>
        <p:xfrm>
          <a:off x="1094013" y="1540416"/>
          <a:ext cx="10605862" cy="3704910"/>
        </p:xfrm>
        <a:graphic>
          <a:graphicData uri="http://schemas.openxmlformats.org/drawingml/2006/table">
            <a:tbl>
              <a:tblPr>
                <a:tableStyleId>{284E427A-3D55-4303-BF80-6455036E1DE7}</a:tableStyleId>
              </a:tblPr>
              <a:tblGrid>
                <a:gridCol w="399711">
                  <a:extLst>
                    <a:ext uri="{9D8B030D-6E8A-4147-A177-3AD203B41FA5}">
                      <a16:colId xmlns:a16="http://schemas.microsoft.com/office/drawing/2014/main" val="20000"/>
                    </a:ext>
                  </a:extLst>
                </a:gridCol>
                <a:gridCol w="2005614">
                  <a:extLst>
                    <a:ext uri="{9D8B030D-6E8A-4147-A177-3AD203B41FA5}">
                      <a16:colId xmlns:a16="http://schemas.microsoft.com/office/drawing/2014/main" val="20001"/>
                    </a:ext>
                  </a:extLst>
                </a:gridCol>
                <a:gridCol w="5117124">
                  <a:extLst>
                    <a:ext uri="{9D8B030D-6E8A-4147-A177-3AD203B41FA5}">
                      <a16:colId xmlns:a16="http://schemas.microsoft.com/office/drawing/2014/main" val="20002"/>
                    </a:ext>
                  </a:extLst>
                </a:gridCol>
                <a:gridCol w="3083413">
                  <a:extLst>
                    <a:ext uri="{9D8B030D-6E8A-4147-A177-3AD203B41FA5}">
                      <a16:colId xmlns:a16="http://schemas.microsoft.com/office/drawing/2014/main" val="20003"/>
                    </a:ext>
                  </a:extLst>
                </a:gridCol>
              </a:tblGrid>
              <a:tr h="321610">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en-US" altLang="zh-TW" sz="1800" u="none" strike="noStrike" cap="none" normalizeH="0" baseline="0" dirty="0">
                          <a:ln>
                            <a:noFill/>
                          </a:ln>
                          <a:effectLst/>
                        </a:rPr>
                        <a:t> </a:t>
                      </a:r>
                      <a:endParaRPr kumimoji="0" lang="en-US" altLang="zh-TW" sz="1800" b="0" i="0" u="none" strike="noStrike" cap="none" normalizeH="0" baseline="0" dirty="0">
                        <a:ln>
                          <a:noFill/>
                        </a:ln>
                        <a:solidFill>
                          <a:srgbClr val="000000"/>
                        </a:solidFill>
                        <a:effectLst/>
                        <a:latin typeface="Arial" charset="0"/>
                        <a:ea typeface="文泉驛微米黑" charset="0"/>
                        <a:cs typeface="文泉驛微米黑" charset="0"/>
                      </a:endParaRPr>
                    </a:p>
                  </a:txBody>
                  <a:tcPr marL="90000" marR="90000" marT="60515" marB="46800"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1800" b="1" u="none" strike="noStrike" cap="none" normalizeH="0" baseline="0" dirty="0">
                          <a:ln>
                            <a:noFill/>
                          </a:ln>
                          <a:effectLst/>
                          <a:latin typeface="標楷體" panose="03000509000000000000" pitchFamily="65" charset="-120"/>
                          <a:ea typeface="標楷體" panose="03000509000000000000" pitchFamily="65" charset="-120"/>
                        </a:rPr>
                        <a:t>組別</a:t>
                      </a:r>
                      <a:endParaRPr kumimoji="0" lang="zh-TW" altLang="zh-TW"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60515" marB="46800"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1800" b="1" u="none" strike="noStrike" cap="none" normalizeH="0" baseline="0" dirty="0">
                          <a:ln>
                            <a:noFill/>
                          </a:ln>
                          <a:effectLst/>
                          <a:latin typeface="標楷體" panose="03000509000000000000" pitchFamily="65" charset="-120"/>
                          <a:ea typeface="標楷體" panose="03000509000000000000" pitchFamily="65" charset="-120"/>
                        </a:rPr>
                        <a:t>工作內容</a:t>
                      </a:r>
                      <a:endParaRPr kumimoji="0" lang="zh-TW" altLang="zh-TW"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60515" marB="46800"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1800" b="1" u="none" strike="noStrike" cap="none" normalizeH="0" baseline="0" dirty="0">
                          <a:ln>
                            <a:noFill/>
                          </a:ln>
                          <a:effectLst/>
                          <a:latin typeface="標楷體" panose="03000509000000000000" pitchFamily="65" charset="-120"/>
                          <a:ea typeface="標楷體" panose="03000509000000000000" pitchFamily="65" charset="-120"/>
                        </a:rPr>
                        <a:t>服務時間</a:t>
                      </a:r>
                      <a:endParaRPr kumimoji="0" lang="zh-TW" altLang="zh-TW"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60515" marB="46800" horzOverflow="overflow"/>
                </a:tc>
                <a:extLst>
                  <a:ext uri="{0D108BD9-81ED-4DB2-BD59-A6C34878D82A}">
                    <a16:rowId xmlns:a16="http://schemas.microsoft.com/office/drawing/2014/main" val="10000"/>
                  </a:ext>
                </a:extLst>
              </a:tr>
              <a:tr h="435622">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en-US" altLang="zh-TW" sz="2800" u="none" strike="noStrike" cap="none" normalizeH="0" baseline="0" dirty="0">
                          <a:ln>
                            <a:noFill/>
                          </a:ln>
                          <a:effectLst/>
                        </a:rPr>
                        <a:t>1</a:t>
                      </a:r>
                      <a:endParaRPr kumimoji="0" lang="en-US" altLang="zh-TW" sz="2800" b="0" i="0" u="none" strike="noStrike" cap="none" normalizeH="0" baseline="0" dirty="0">
                        <a:ln>
                          <a:noFill/>
                        </a:ln>
                        <a:solidFill>
                          <a:srgbClr val="000000"/>
                        </a:solidFill>
                        <a:effectLst/>
                        <a:latin typeface="Arial" charset="0"/>
                        <a:ea typeface="文泉驛微米黑" charset="0"/>
                        <a:cs typeface="文泉驛微米黑" charset="0"/>
                      </a:endParaRPr>
                    </a:p>
                  </a:txBody>
                  <a:tcPr marL="90000" marR="90000" marT="68136"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2800" u="none" strike="noStrike" cap="none" normalizeH="0" baseline="0" dirty="0">
                          <a:ln>
                            <a:noFill/>
                          </a:ln>
                          <a:effectLst/>
                          <a:latin typeface="標楷體" panose="03000509000000000000" pitchFamily="65" charset="-120"/>
                          <a:ea typeface="標楷體" panose="03000509000000000000" pitchFamily="65" charset="-120"/>
                        </a:rPr>
                        <a:t>交通導護組</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68136"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8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2000" u="none" strike="noStrike" cap="none" normalizeH="0" baseline="0" dirty="0">
                          <a:ln>
                            <a:noFill/>
                          </a:ln>
                          <a:effectLst/>
                          <a:latin typeface="標楷體" panose="03000509000000000000" pitchFamily="65" charset="-120"/>
                          <a:ea typeface="標楷體" panose="03000509000000000000" pitchFamily="65" charset="-120"/>
                        </a:rPr>
                        <a:t>協助學生上學之交通安全維護工作。</a:t>
                      </a:r>
                      <a:endPar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52387"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上課日：</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07</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30~08</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00</a:t>
                      </a:r>
                      <a:endParaRPr kumimoji="0"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文泉驛微米黑" charset="0"/>
                      </a:endParaRPr>
                    </a:p>
                  </a:txBody>
                  <a:tcPr marL="90000" marR="90000" marT="60515" marB="46800" anchor="ctr" horzOverflow="overflow"/>
                </a:tc>
                <a:extLst>
                  <a:ext uri="{0D108BD9-81ED-4DB2-BD59-A6C34878D82A}">
                    <a16:rowId xmlns:a16="http://schemas.microsoft.com/office/drawing/2014/main" val="10001"/>
                  </a:ext>
                </a:extLst>
              </a:tr>
              <a:tr h="562818">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en-US" altLang="zh-TW" sz="2800" u="none" strike="noStrike" cap="none" normalizeH="0" baseline="0" dirty="0">
                          <a:ln>
                            <a:noFill/>
                          </a:ln>
                          <a:effectLst/>
                        </a:rPr>
                        <a:t>2</a:t>
                      </a:r>
                      <a:endParaRPr kumimoji="0" lang="en-US" altLang="zh-TW" sz="2800" b="0" i="0" u="none" strike="noStrike" cap="none" normalizeH="0" baseline="0" dirty="0">
                        <a:ln>
                          <a:noFill/>
                        </a:ln>
                        <a:solidFill>
                          <a:srgbClr val="000000"/>
                        </a:solidFill>
                        <a:effectLst/>
                        <a:latin typeface="Arial" charset="0"/>
                        <a:ea typeface="文泉驛微米黑" charset="0"/>
                        <a:cs typeface="文泉驛微米黑" charset="0"/>
                      </a:endParaRPr>
                    </a:p>
                  </a:txBody>
                  <a:tcPr marL="90000" marR="90000" marT="68136"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2800" u="none" strike="noStrike" cap="none" normalizeH="0" baseline="0" dirty="0">
                          <a:ln>
                            <a:noFill/>
                          </a:ln>
                          <a:effectLst/>
                          <a:latin typeface="標楷體" panose="03000509000000000000" pitchFamily="65" charset="-120"/>
                          <a:ea typeface="標楷體" panose="03000509000000000000" pitchFamily="65" charset="-120"/>
                        </a:rPr>
                        <a:t>游泳支援組</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68136"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8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2000" u="none" strike="noStrike" cap="none" normalizeH="0" baseline="0" dirty="0">
                          <a:ln>
                            <a:noFill/>
                          </a:ln>
                          <a:effectLst/>
                          <a:latin typeface="標楷體" panose="03000509000000000000" pitchFamily="65" charset="-120"/>
                          <a:ea typeface="標楷體" panose="03000509000000000000" pitchFamily="65" charset="-120"/>
                        </a:rPr>
                        <a:t>協助游泳教學場邊安全維護或支援。</a:t>
                      </a:r>
                      <a:endPar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52387"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 </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游泳教學時間</a:t>
                      </a:r>
                    </a:p>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 (</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一至三年級班級為主</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endParaRPr kumimoji="0"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文泉驛微米黑" charset="0"/>
                      </a:endParaRPr>
                    </a:p>
                  </a:txBody>
                  <a:tcPr marL="90000" marR="90000" marT="60515" marB="46800" anchor="ctr" horzOverflow="overflow"/>
                </a:tc>
                <a:extLst>
                  <a:ext uri="{0D108BD9-81ED-4DB2-BD59-A6C34878D82A}">
                    <a16:rowId xmlns:a16="http://schemas.microsoft.com/office/drawing/2014/main" val="10002"/>
                  </a:ext>
                </a:extLst>
              </a:tr>
              <a:tr h="804026">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en-US" altLang="zh-TW" sz="2800" u="none" strike="noStrike" cap="none" normalizeH="0" baseline="0" dirty="0">
                          <a:ln>
                            <a:noFill/>
                          </a:ln>
                          <a:effectLst/>
                        </a:rPr>
                        <a:t>3</a:t>
                      </a:r>
                      <a:endParaRPr kumimoji="0" lang="en-US" altLang="zh-TW" sz="2800" b="0" i="0" u="none" strike="noStrike" cap="none" normalizeH="0" baseline="0" dirty="0">
                        <a:ln>
                          <a:noFill/>
                        </a:ln>
                        <a:solidFill>
                          <a:srgbClr val="000000"/>
                        </a:solidFill>
                        <a:effectLst/>
                        <a:latin typeface="Arial" charset="0"/>
                        <a:ea typeface="文泉驛微米黑" charset="0"/>
                        <a:cs typeface="文泉驛微米黑" charset="0"/>
                      </a:endParaRPr>
                    </a:p>
                  </a:txBody>
                  <a:tcPr marL="90000" marR="90000" marT="68136"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2800" u="none" strike="noStrike" cap="none" normalizeH="0" baseline="0" dirty="0">
                          <a:ln>
                            <a:noFill/>
                          </a:ln>
                          <a:effectLst/>
                          <a:latin typeface="標楷體" panose="03000509000000000000" pitchFamily="65" charset="-120"/>
                          <a:ea typeface="標楷體" panose="03000509000000000000" pitchFamily="65" charset="-120"/>
                        </a:rPr>
                        <a:t>圖書管理組</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68136"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8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2000" u="none" strike="noStrike" cap="none" normalizeH="0" baseline="0" dirty="0">
                          <a:ln>
                            <a:noFill/>
                          </a:ln>
                          <a:effectLst/>
                          <a:latin typeface="標楷體" panose="03000509000000000000" pitchFamily="65" charset="-120"/>
                          <a:ea typeface="標楷體" panose="03000509000000000000" pitchFamily="65" charset="-120"/>
                        </a:rPr>
                        <a:t>協助資源中心圖書之管理及運作。</a:t>
                      </a:r>
                      <a:endPar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52387"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上課日：</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09</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00 ~ 10</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30</a:t>
                      </a:r>
                    </a:p>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上課日：</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12</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00 ~ 14</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00</a:t>
                      </a:r>
                    </a:p>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星期六：</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09</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00</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 </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zh-TW" altLang="en-US" sz="1800" u="none" strike="noStrike" cap="none" normalizeH="0" baseline="0" dirty="0">
                          <a:ln>
                            <a:noFill/>
                          </a:ln>
                          <a:effectLst/>
                          <a:latin typeface="標楷體" panose="03000509000000000000" pitchFamily="65" charset="-120"/>
                          <a:ea typeface="標楷體" panose="03000509000000000000" pitchFamily="65" charset="-120"/>
                        </a:rPr>
                        <a:t> </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12</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00</a:t>
                      </a:r>
                      <a:endParaRPr kumimoji="0"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文泉驛微米黑" charset="0"/>
                      </a:endParaRPr>
                    </a:p>
                  </a:txBody>
                  <a:tcPr marL="90000" marR="90000" marT="60515" marB="46800" anchor="ctr" horzOverflow="overflow"/>
                </a:tc>
                <a:extLst>
                  <a:ext uri="{0D108BD9-81ED-4DB2-BD59-A6C34878D82A}">
                    <a16:rowId xmlns:a16="http://schemas.microsoft.com/office/drawing/2014/main" val="10003"/>
                  </a:ext>
                </a:extLst>
              </a:tr>
              <a:tr h="562818">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en-US" altLang="zh-TW" sz="2800" u="none" strike="noStrike" cap="none" normalizeH="0" baseline="0">
                          <a:ln>
                            <a:noFill/>
                          </a:ln>
                          <a:effectLst/>
                        </a:rPr>
                        <a:t>4</a:t>
                      </a:r>
                      <a:endParaRPr kumimoji="0" lang="en-US" altLang="zh-TW" sz="2800" b="0" i="0" u="none" strike="noStrike" cap="none" normalizeH="0" baseline="0">
                        <a:ln>
                          <a:noFill/>
                        </a:ln>
                        <a:solidFill>
                          <a:srgbClr val="000000"/>
                        </a:solidFill>
                        <a:effectLst/>
                        <a:latin typeface="Arial" charset="0"/>
                        <a:ea typeface="文泉驛微米黑" charset="0"/>
                        <a:cs typeface="文泉驛微米黑" charset="0"/>
                      </a:endParaRPr>
                    </a:p>
                  </a:txBody>
                  <a:tcPr marL="90000" marR="90000" marT="68136"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2800" u="none" strike="noStrike" cap="none" normalizeH="0" baseline="0" dirty="0">
                          <a:ln>
                            <a:noFill/>
                          </a:ln>
                          <a:effectLst/>
                          <a:latin typeface="標楷體" panose="03000509000000000000" pitchFamily="65" charset="-120"/>
                          <a:ea typeface="標楷體" panose="03000509000000000000" pitchFamily="65" charset="-120"/>
                        </a:rPr>
                        <a:t>資源回收組</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68136"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8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2000" u="none" strike="noStrike" cap="none" normalizeH="0" baseline="0" dirty="0">
                          <a:ln>
                            <a:noFill/>
                          </a:ln>
                          <a:effectLst/>
                          <a:latin typeface="標楷體" panose="03000509000000000000" pitchFamily="65" charset="-120"/>
                          <a:ea typeface="標楷體" panose="03000509000000000000" pitchFamily="65" charset="-120"/>
                        </a:rPr>
                        <a:t>協助學生進行資源回收工作。</a:t>
                      </a:r>
                      <a:endPar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52387"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 </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週二：</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15</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30~16</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00</a:t>
                      </a:r>
                    </a:p>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 </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週五：</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15</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30~16</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a:t>
                      </a: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00</a:t>
                      </a:r>
                      <a:endParaRPr kumimoji="0"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文泉驛微米黑" charset="0"/>
                      </a:endParaRPr>
                    </a:p>
                  </a:txBody>
                  <a:tcPr marL="90000" marR="90000" marT="60515" marB="46800" anchor="ctr" horzOverflow="overflow"/>
                </a:tc>
                <a:extLst>
                  <a:ext uri="{0D108BD9-81ED-4DB2-BD59-A6C34878D82A}">
                    <a16:rowId xmlns:a16="http://schemas.microsoft.com/office/drawing/2014/main" val="10004"/>
                  </a:ext>
                </a:extLst>
              </a:tr>
              <a:tr h="663805">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en-US" altLang="zh-TW" sz="2800" b="0" i="0" u="none" strike="noStrike" cap="none" normalizeH="0" baseline="0" dirty="0">
                          <a:ln>
                            <a:noFill/>
                          </a:ln>
                          <a:solidFill>
                            <a:srgbClr val="000000"/>
                          </a:solidFill>
                          <a:effectLst/>
                          <a:latin typeface="Arial" charset="0"/>
                          <a:ea typeface="文泉驛微米黑" charset="0"/>
                          <a:cs typeface="文泉驛微米黑" charset="0"/>
                        </a:rPr>
                        <a:t>5</a:t>
                      </a:r>
                    </a:p>
                  </a:txBody>
                  <a:tcPr marL="90000" marR="90000" marT="68136"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2800" u="none" strike="noStrike" cap="none" normalizeH="0" baseline="0" dirty="0">
                          <a:ln>
                            <a:noFill/>
                          </a:ln>
                          <a:effectLst/>
                          <a:latin typeface="標楷體" panose="03000509000000000000" pitchFamily="65" charset="-120"/>
                          <a:ea typeface="標楷體" panose="03000509000000000000" pitchFamily="65" charset="-120"/>
                        </a:rPr>
                        <a:t>機動支援組</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68136"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l" defTabSz="449263" rtl="0" eaLnBrk="1" fontAlgn="base" latinLnBrk="0" hangingPunct="0">
                        <a:lnSpc>
                          <a:spcPct val="98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2000" u="none" strike="noStrike" cap="none" normalizeH="0" baseline="0" dirty="0">
                          <a:ln>
                            <a:noFill/>
                          </a:ln>
                          <a:effectLst/>
                          <a:latin typeface="標楷體" panose="03000509000000000000" pitchFamily="65" charset="-120"/>
                          <a:ea typeface="標楷體" panose="03000509000000000000" pitchFamily="65" charset="-120"/>
                        </a:rPr>
                        <a:t>支援臨時性活動。</a:t>
                      </a:r>
                      <a:endParaRPr kumimoji="0" lang="en-US" altLang="zh-TW" sz="2000" u="none" strike="noStrike" cap="none" normalizeH="0" baseline="0" dirty="0">
                        <a:ln>
                          <a:noFill/>
                        </a:ln>
                        <a:effectLst/>
                        <a:latin typeface="標楷體" panose="03000509000000000000" pitchFamily="65" charset="-120"/>
                        <a:ea typeface="標楷體" panose="03000509000000000000" pitchFamily="65" charset="-120"/>
                      </a:endParaRPr>
                    </a:p>
                    <a:p>
                      <a:pPr marL="0" marR="0" lvl="0" indent="0" algn="l" defTabSz="449263" rtl="0" eaLnBrk="1" fontAlgn="base" latinLnBrk="0" hangingPunct="0">
                        <a:lnSpc>
                          <a:spcPct val="98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zh-TW" altLang="zh-TW" sz="2000" u="none" strike="noStrike" cap="none" normalizeH="0" baseline="0" dirty="0">
                          <a:ln>
                            <a:noFill/>
                          </a:ln>
                          <a:effectLst/>
                          <a:latin typeface="標楷體" panose="03000509000000000000" pitchFamily="65" charset="-120"/>
                          <a:ea typeface="標楷體" panose="03000509000000000000" pitchFamily="65" charset="-120"/>
                        </a:rPr>
                        <a:t>如施打預防針、藝術家到校、教具整理。</a:t>
                      </a:r>
                      <a:endPar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52387" marB="46800" anchor="ctr" horzOverflow="overflow"/>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charset="0"/>
                          <a:ea typeface="文泉驛微米黑" charset="0"/>
                          <a:cs typeface="文泉驛微米黑" charset="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charset="0"/>
                          <a:ea typeface="文泉驛微米黑" charset="0"/>
                          <a:cs typeface="文泉驛微米黑" charset="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charset="0"/>
                          <a:ea typeface="文泉驛微米黑" charset="0"/>
                          <a:cs typeface="文泉驛微米黑" charset="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ts val="288"/>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charset="0"/>
                          <a:ea typeface="文泉驛微米黑" charset="0"/>
                          <a:cs typeface="文泉驛微米黑" charset="0"/>
                        </a:defRPr>
                      </a:lvl9pPr>
                    </a:lstStyle>
                    <a:p>
                      <a:pPr marL="0" marR="0" lvl="0" indent="0" algn="ctr"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en-US" altLang="zh-TW" sz="1800" u="none" strike="noStrike" cap="none" normalizeH="0" baseline="0" dirty="0">
                          <a:ln>
                            <a:noFill/>
                          </a:ln>
                          <a:effectLst/>
                          <a:latin typeface="標楷體" panose="03000509000000000000" pitchFamily="65" charset="-120"/>
                          <a:ea typeface="標楷體" panose="03000509000000000000" pitchFamily="65" charset="-120"/>
                        </a:rPr>
                        <a:t> </a:t>
                      </a:r>
                      <a:r>
                        <a:rPr kumimoji="0" lang="zh-TW" altLang="zh-TW" sz="1800" u="none" strike="noStrike" cap="none" normalizeH="0" baseline="0" dirty="0">
                          <a:ln>
                            <a:noFill/>
                          </a:ln>
                          <a:effectLst/>
                          <a:latin typeface="標楷體" panose="03000509000000000000" pitchFamily="65" charset="-120"/>
                          <a:ea typeface="標楷體" panose="03000509000000000000" pitchFamily="65" charset="-120"/>
                        </a:rPr>
                        <a:t>視支援活動機動調整</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90000" marR="90000" marT="60515" marB="46800" anchor="ctr" horzOverflow="overflow"/>
                </a:tc>
                <a:extLst>
                  <a:ext uri="{0D108BD9-81ED-4DB2-BD59-A6C34878D82A}">
                    <a16:rowId xmlns:a16="http://schemas.microsoft.com/office/drawing/2014/main" val="10005"/>
                  </a:ext>
                </a:extLst>
              </a:tr>
            </a:tbl>
          </a:graphicData>
        </a:graphic>
      </p:graphicFrame>
      <p:sp>
        <p:nvSpPr>
          <p:cNvPr id="6242" name="Rectangle 98"/>
          <p:cNvSpPr>
            <a:spLocks noChangeArrowheads="1"/>
          </p:cNvSpPr>
          <p:nvPr/>
        </p:nvSpPr>
        <p:spPr bwMode="auto">
          <a:xfrm>
            <a:off x="3591029" y="5896563"/>
            <a:ext cx="4821604"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9pPr>
          </a:lstStyle>
          <a:p>
            <a:pPr>
              <a:lnSpc>
                <a:spcPct val="100000"/>
              </a:lnSpc>
            </a:pPr>
            <a:r>
              <a:rPr lang="zh-TW" altLang="en-US" sz="3600" b="1" dirty="0">
                <a:solidFill>
                  <a:srgbClr val="7030A0"/>
                </a:solidFill>
                <a:latin typeface="標楷體" charset="-120"/>
                <a:ea typeface="標楷體" charset="-120"/>
              </a:rPr>
              <a:t>值勤時請</a:t>
            </a:r>
            <a:r>
              <a:rPr lang="zh-TW" altLang="zh-TW" sz="3600" b="1" dirty="0">
                <a:solidFill>
                  <a:srgbClr val="7030A0"/>
                </a:solidFill>
                <a:latin typeface="標楷體" charset="-120"/>
                <a:ea typeface="標楷體" charset="-120"/>
              </a:rPr>
              <a:t>穿著</a:t>
            </a:r>
            <a:r>
              <a:rPr lang="zh-TW" altLang="zh-TW" sz="3600" b="1" u="sng" dirty="0">
                <a:solidFill>
                  <a:srgbClr val="FFFF00"/>
                </a:solidFill>
                <a:effectLst>
                  <a:outerShdw blurRad="38100" dist="38100" dir="2700000" algn="tl">
                    <a:srgbClr val="000000">
                      <a:alpha val="43137"/>
                    </a:srgbClr>
                  </a:outerShdw>
                </a:effectLst>
                <a:latin typeface="標楷體" charset="-120"/>
                <a:ea typeface="標楷體" charset="-120"/>
              </a:rPr>
              <a:t>黃色</a:t>
            </a:r>
            <a:r>
              <a:rPr lang="zh-TW" altLang="zh-TW" sz="3600" b="1" dirty="0">
                <a:solidFill>
                  <a:srgbClr val="7030A0"/>
                </a:solidFill>
                <a:latin typeface="標楷體" charset="-120"/>
                <a:ea typeface="標楷體" charset="-120"/>
              </a:rPr>
              <a:t>背心</a:t>
            </a:r>
          </a:p>
        </p:txBody>
      </p:sp>
      <p:pic>
        <p:nvPicPr>
          <p:cNvPr id="2" name="图片 13">
            <a:extLst>
              <a:ext uri="{FF2B5EF4-FFF2-40B4-BE49-F238E27FC236}">
                <a16:creationId xmlns:a16="http://schemas.microsoft.com/office/drawing/2014/main" id="{499A00E7-3C23-BACB-D3E4-59C01A04A572}"/>
              </a:ext>
            </a:extLst>
          </p:cNvPr>
          <p:cNvPicPr>
            <a:picLocks noChangeAspect="1"/>
          </p:cNvPicPr>
          <p:nvPr/>
        </p:nvPicPr>
        <p:blipFill>
          <a:blip r:embed="rId4"/>
          <a:stretch>
            <a:fillRect/>
          </a:stretch>
        </p:blipFill>
        <p:spPr>
          <a:xfrm>
            <a:off x="301027" y="204556"/>
            <a:ext cx="478651" cy="443793"/>
          </a:xfrm>
          <a:prstGeom prst="rect">
            <a:avLst/>
          </a:prstGeom>
        </p:spPr>
      </p:pic>
      <p:pic>
        <p:nvPicPr>
          <p:cNvPr id="3" name="图片 5">
            <a:extLst>
              <a:ext uri="{FF2B5EF4-FFF2-40B4-BE49-F238E27FC236}">
                <a16:creationId xmlns:a16="http://schemas.microsoft.com/office/drawing/2014/main" id="{C46A3E72-CF17-0BC0-690F-A207D552F79D}"/>
              </a:ext>
            </a:extLst>
          </p:cNvPr>
          <p:cNvPicPr>
            <a:picLocks noChangeAspect="1"/>
          </p:cNvPicPr>
          <p:nvPr/>
        </p:nvPicPr>
        <p:blipFill rotWithShape="1">
          <a:blip r:embed="rId5">
            <a:duotone>
              <a:schemeClr val="accent4">
                <a:shade val="45000"/>
                <a:satMod val="135000"/>
              </a:schemeClr>
              <a:prstClr val="white"/>
            </a:duotone>
          </a:blip>
          <a:srcRect t="48626" b="21244"/>
          <a:stretch/>
        </p:blipFill>
        <p:spPr>
          <a:xfrm>
            <a:off x="0" y="6400800"/>
            <a:ext cx="12192000" cy="511326"/>
          </a:xfrm>
          <a:prstGeom prst="rect">
            <a:avLst/>
          </a:prstGeom>
        </p:spPr>
      </p:pic>
    </p:spTree>
    <p:extLst>
      <p:ext uri="{BB962C8B-B14F-4D97-AF65-F5344CB8AC3E}">
        <p14:creationId xmlns:p14="http://schemas.microsoft.com/office/powerpoint/2010/main" val="9784372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773359" y="303213"/>
            <a:ext cx="5467350"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文泉驛微米黑" charset="0"/>
                <a:cs typeface="文泉驛微米黑"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文泉驛微米黑" charset="0"/>
                <a:cs typeface="文泉驛微米黑"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文泉驛微米黑" charset="0"/>
                <a:cs typeface="文泉驛微米黑"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文泉驛微米黑" charset="0"/>
                <a:cs typeface="文泉驛微米黑"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文泉驛微米黑" charset="0"/>
                <a:cs typeface="文泉驛微米黑" charset="0"/>
              </a:defRPr>
            </a:lvl9pPr>
          </a:lstStyle>
          <a:p>
            <a:pPr>
              <a:lnSpc>
                <a:spcPct val="100000"/>
              </a:lnSpc>
            </a:pPr>
            <a:r>
              <a:rPr lang="zh-TW" altLang="en-US" sz="4000" b="1" dirty="0">
                <a:solidFill>
                  <a:srgbClr val="FF0000"/>
                </a:solidFill>
                <a:latin typeface="標楷體" panose="03000509000000000000" pitchFamily="65" charset="-120"/>
                <a:ea typeface="標楷體" panose="03000509000000000000" pitchFamily="65" charset="-120"/>
              </a:rPr>
              <a:t>幼吾幼以及人之幼～ </a:t>
            </a:r>
            <a:r>
              <a:rPr lang="zh-TW" altLang="zh-TW" sz="4000" b="1" dirty="0">
                <a:solidFill>
                  <a:srgbClr val="FF0000"/>
                </a:solidFill>
                <a:latin typeface="標楷體" panose="03000509000000000000" pitchFamily="65" charset="-120"/>
                <a:ea typeface="標楷體" panose="03000509000000000000" pitchFamily="65" charset="-120"/>
              </a:rPr>
              <a:t>『班級晨光家長支援』</a:t>
            </a:r>
          </a:p>
        </p:txBody>
      </p:sp>
      <p:sp>
        <p:nvSpPr>
          <p:cNvPr id="7170" name="Rectangle 2"/>
          <p:cNvSpPr>
            <a:spLocks noChangeArrowheads="1"/>
          </p:cNvSpPr>
          <p:nvPr/>
        </p:nvSpPr>
        <p:spPr bwMode="auto">
          <a:xfrm>
            <a:off x="360484" y="1230922"/>
            <a:ext cx="11641015" cy="4589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文泉驛微米黑" charset="0"/>
                <a:cs typeface="文泉驛微米黑"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文泉驛微米黑" charset="0"/>
                <a:cs typeface="文泉驛微米黑"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文泉驛微米黑" charset="0"/>
                <a:cs typeface="文泉驛微米黑"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文泉驛微米黑" charset="0"/>
                <a:cs typeface="文泉驛微米黑"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文泉驛微米黑" charset="0"/>
                <a:cs typeface="文泉驛微米黑" charset="0"/>
              </a:defRPr>
            </a:lvl9pPr>
          </a:lstStyle>
          <a:p>
            <a:pPr>
              <a:lnSpc>
                <a:spcPct val="100000"/>
              </a:lnSpc>
            </a:pPr>
            <a:r>
              <a:rPr lang="en-US" altLang="zh-TW" sz="2800" dirty="0">
                <a:latin typeface="標楷體" charset="-120"/>
                <a:ea typeface="標楷體" charset="-120"/>
              </a:rPr>
              <a:t>◎</a:t>
            </a:r>
            <a:r>
              <a:rPr lang="zh-TW" altLang="zh-TW" sz="2800" dirty="0">
                <a:latin typeface="標楷體" charset="-120"/>
                <a:ea typeface="標楷體" charset="-120"/>
              </a:rPr>
              <a:t>目的</a:t>
            </a:r>
            <a:r>
              <a:rPr lang="en-US" altLang="zh-TW" sz="2800" dirty="0">
                <a:latin typeface="標楷體" charset="-120"/>
                <a:ea typeface="標楷體" charset="-120"/>
              </a:rPr>
              <a:t>:</a:t>
            </a:r>
          </a:p>
          <a:p>
            <a:pPr>
              <a:lnSpc>
                <a:spcPct val="100000"/>
              </a:lnSpc>
            </a:pPr>
            <a:r>
              <a:rPr lang="zh-TW" altLang="en-US" sz="2800" dirty="0">
                <a:latin typeface="標楷體" charset="-120"/>
                <a:ea typeface="標楷體" charset="-120"/>
              </a:rPr>
              <a:t>一、</a:t>
            </a:r>
            <a:r>
              <a:rPr lang="zh-TW" altLang="zh-TW" sz="2800" dirty="0">
                <a:latin typeface="標楷體" charset="-120"/>
                <a:ea typeface="標楷體" charset="-120"/>
              </a:rPr>
              <a:t>教師晨會時間，協助班級經營。</a:t>
            </a:r>
          </a:p>
          <a:p>
            <a:pPr>
              <a:lnSpc>
                <a:spcPct val="100000"/>
              </a:lnSpc>
            </a:pPr>
            <a:r>
              <a:rPr lang="zh-TW" altLang="en-US" sz="2800" dirty="0">
                <a:latin typeface="標楷體" charset="-120"/>
                <a:ea typeface="標楷體" charset="-120"/>
              </a:rPr>
              <a:t>二、</a:t>
            </a:r>
            <a:r>
              <a:rPr lang="zh-TW" altLang="zh-TW" sz="2800" dirty="0">
                <a:latin typeface="標楷體" charset="-120"/>
                <a:ea typeface="標楷體" charset="-120"/>
              </a:rPr>
              <a:t>增進學習多元性，並加強晨光時間的運用</a:t>
            </a:r>
            <a:r>
              <a:rPr lang="zh-TW" altLang="en-US" sz="2800" dirty="0">
                <a:latin typeface="標楷體" charset="-120"/>
                <a:ea typeface="標楷體" charset="-120"/>
              </a:rPr>
              <a:t>，</a:t>
            </a:r>
            <a:r>
              <a:rPr lang="zh-TW" altLang="zh-TW" sz="2800" dirty="0">
                <a:latin typeface="標楷體" charset="-120"/>
                <a:ea typeface="標楷體" charset="-120"/>
              </a:rPr>
              <a:t>促進親師生的互動與溝通。</a:t>
            </a:r>
          </a:p>
          <a:p>
            <a:pPr>
              <a:lnSpc>
                <a:spcPct val="100000"/>
              </a:lnSpc>
            </a:pPr>
            <a:r>
              <a:rPr lang="en-US" altLang="zh-TW" sz="2800" dirty="0">
                <a:latin typeface="標楷體" charset="-120"/>
                <a:ea typeface="標楷體" charset="-120"/>
              </a:rPr>
              <a:t>◎</a:t>
            </a:r>
            <a:r>
              <a:rPr lang="zh-TW" altLang="zh-TW" sz="2800" dirty="0">
                <a:latin typeface="標楷體" charset="-120"/>
                <a:ea typeface="標楷體" charset="-120"/>
              </a:rPr>
              <a:t>時間</a:t>
            </a:r>
            <a:r>
              <a:rPr lang="en-US" altLang="zh-TW" sz="2800" dirty="0">
                <a:latin typeface="標楷體" charset="-120"/>
                <a:ea typeface="標楷體" charset="-120"/>
              </a:rPr>
              <a:t>:</a:t>
            </a:r>
          </a:p>
          <a:p>
            <a:pPr>
              <a:lnSpc>
                <a:spcPct val="100000"/>
              </a:lnSpc>
            </a:pPr>
            <a:r>
              <a:rPr lang="zh-TW" altLang="en-US" sz="2800" dirty="0">
                <a:latin typeface="標楷體" charset="-120"/>
                <a:ea typeface="標楷體" charset="-120"/>
              </a:rPr>
              <a:t>每</a:t>
            </a:r>
            <a:r>
              <a:rPr lang="zh-TW" altLang="zh-TW" sz="2800" dirty="0">
                <a:latin typeface="標楷體" charset="-120"/>
                <a:ea typeface="標楷體" charset="-120"/>
              </a:rPr>
              <a:t>週</a:t>
            </a:r>
            <a:r>
              <a:rPr lang="zh-TW" altLang="en-US" sz="2800" dirty="0">
                <a:latin typeface="標楷體" charset="-120"/>
                <a:ea typeface="標楷體" charset="-120"/>
              </a:rPr>
              <a:t>一、二</a:t>
            </a:r>
            <a:r>
              <a:rPr lang="zh-TW" altLang="zh-TW" sz="2800" dirty="0">
                <a:latin typeface="標楷體" charset="-120"/>
                <a:ea typeface="標楷體" charset="-120"/>
              </a:rPr>
              <a:t>的早晨 </a:t>
            </a:r>
            <a:r>
              <a:rPr lang="en-US" altLang="zh-TW" sz="2800" dirty="0">
                <a:latin typeface="標楷體" charset="-120"/>
                <a:ea typeface="標楷體" charset="-120"/>
              </a:rPr>
              <a:t>(8:00</a:t>
            </a:r>
            <a:r>
              <a:rPr lang="zh-TW" altLang="en-US" sz="2800" dirty="0">
                <a:latin typeface="標楷體" charset="-120"/>
                <a:ea typeface="標楷體" charset="-120"/>
              </a:rPr>
              <a:t> </a:t>
            </a:r>
            <a:r>
              <a:rPr lang="en-US" altLang="zh-TW" sz="2800" dirty="0">
                <a:latin typeface="標楷體" charset="-120"/>
                <a:ea typeface="標楷體" charset="-120"/>
              </a:rPr>
              <a:t>~</a:t>
            </a:r>
            <a:r>
              <a:rPr lang="zh-TW" altLang="en-US" sz="2800" dirty="0">
                <a:latin typeface="標楷體" charset="-120"/>
                <a:ea typeface="標楷體" charset="-120"/>
              </a:rPr>
              <a:t> </a:t>
            </a:r>
            <a:r>
              <a:rPr lang="en-US" altLang="zh-TW" sz="2800" dirty="0">
                <a:latin typeface="標楷體" charset="-120"/>
                <a:ea typeface="標楷體" charset="-120"/>
              </a:rPr>
              <a:t>8:40)</a:t>
            </a:r>
          </a:p>
          <a:p>
            <a:pPr>
              <a:lnSpc>
                <a:spcPct val="100000"/>
              </a:lnSpc>
            </a:pPr>
            <a:r>
              <a:rPr lang="en-US" altLang="zh-TW" sz="2800" dirty="0">
                <a:latin typeface="標楷體" charset="-120"/>
                <a:ea typeface="標楷體" charset="-120"/>
              </a:rPr>
              <a:t>◎</a:t>
            </a:r>
            <a:r>
              <a:rPr lang="zh-TW" altLang="zh-TW" sz="2800" dirty="0">
                <a:latin typeface="標楷體" charset="-120"/>
                <a:ea typeface="標楷體" charset="-120"/>
              </a:rPr>
              <a:t>內容</a:t>
            </a:r>
            <a:r>
              <a:rPr lang="en-US" altLang="zh-TW" sz="2800" dirty="0">
                <a:latin typeface="標楷體" charset="-120"/>
                <a:ea typeface="標楷體" charset="-120"/>
              </a:rPr>
              <a:t>:</a:t>
            </a:r>
          </a:p>
          <a:p>
            <a:pPr>
              <a:lnSpc>
                <a:spcPct val="100000"/>
              </a:lnSpc>
            </a:pPr>
            <a:r>
              <a:rPr lang="zh-TW" altLang="en-US" sz="2800" dirty="0">
                <a:latin typeface="標楷體" charset="-120"/>
                <a:ea typeface="標楷體" charset="-120"/>
              </a:rPr>
              <a:t>一、</a:t>
            </a:r>
            <a:r>
              <a:rPr lang="zh-TW" altLang="zh-TW" sz="2800" dirty="0">
                <a:latin typeface="標楷體" charset="-120"/>
                <a:ea typeface="標楷體" charset="-120"/>
              </a:rPr>
              <a:t>家長個人專長的分享</a:t>
            </a:r>
          </a:p>
          <a:p>
            <a:pPr>
              <a:lnSpc>
                <a:spcPct val="100000"/>
              </a:lnSpc>
            </a:pPr>
            <a:r>
              <a:rPr lang="zh-TW" altLang="en-US" sz="2800" dirty="0">
                <a:latin typeface="標楷體" charset="-120"/>
                <a:ea typeface="標楷體" charset="-120"/>
              </a:rPr>
              <a:t>二、</a:t>
            </a:r>
            <a:r>
              <a:rPr lang="zh-TW" altLang="zh-TW" sz="2800" dirty="0">
                <a:latin typeface="標楷體" charset="-120"/>
                <a:ea typeface="標楷體" charset="-120"/>
              </a:rPr>
              <a:t>藝文活動</a:t>
            </a:r>
          </a:p>
          <a:p>
            <a:pPr>
              <a:lnSpc>
                <a:spcPct val="100000"/>
              </a:lnSpc>
            </a:pPr>
            <a:r>
              <a:rPr lang="zh-TW" altLang="en-US" sz="2800" dirty="0">
                <a:latin typeface="標楷體" charset="-120"/>
                <a:ea typeface="標楷體" charset="-120"/>
              </a:rPr>
              <a:t>三、</a:t>
            </a:r>
            <a:r>
              <a:rPr lang="zh-TW" altLang="zh-TW" sz="2800" dirty="0">
                <a:latin typeface="標楷體" charset="-120"/>
                <a:ea typeface="標楷體" charset="-120"/>
              </a:rPr>
              <a:t>閱讀書籍、說故事、聽</a:t>
            </a:r>
            <a:r>
              <a:rPr lang="en-US" altLang="zh-TW" sz="2800" dirty="0">
                <a:latin typeface="標楷體" charset="-120"/>
                <a:ea typeface="標楷體" charset="-120"/>
              </a:rPr>
              <a:t>CD</a:t>
            </a:r>
          </a:p>
          <a:p>
            <a:pPr>
              <a:lnSpc>
                <a:spcPct val="100000"/>
              </a:lnSpc>
            </a:pPr>
            <a:r>
              <a:rPr lang="zh-TW" altLang="en-US" sz="2800" dirty="0">
                <a:latin typeface="標楷體" charset="-120"/>
                <a:ea typeface="標楷體" charset="-120"/>
              </a:rPr>
              <a:t>四、</a:t>
            </a:r>
            <a:r>
              <a:rPr lang="zh-TW" altLang="zh-TW" sz="2800" dirty="0">
                <a:latin typeface="標楷體" charset="-120"/>
                <a:ea typeface="標楷體" charset="-120"/>
              </a:rPr>
              <a:t>配合導師安排活動</a:t>
            </a:r>
          </a:p>
          <a:p>
            <a:pPr>
              <a:lnSpc>
                <a:spcPct val="100000"/>
              </a:lnSpc>
            </a:pPr>
            <a:endParaRPr lang="en-US" altLang="zh-TW" sz="2800" dirty="0">
              <a:cs typeface="DejaVu Sans" charset="0"/>
            </a:endParaRPr>
          </a:p>
          <a:p>
            <a:pPr>
              <a:lnSpc>
                <a:spcPct val="100000"/>
              </a:lnSpc>
            </a:pPr>
            <a:endParaRPr lang="en-US" altLang="zh-TW" sz="2800" dirty="0">
              <a:cs typeface="DejaVu Sans" charset="0"/>
            </a:endParaRPr>
          </a:p>
        </p:txBody>
      </p:sp>
      <p:sp>
        <p:nvSpPr>
          <p:cNvPr id="7171" name="Rectangle 3"/>
          <p:cNvSpPr>
            <a:spLocks noChangeArrowheads="1"/>
          </p:cNvSpPr>
          <p:nvPr/>
        </p:nvSpPr>
        <p:spPr bwMode="auto">
          <a:xfrm>
            <a:off x="2929791" y="5721834"/>
            <a:ext cx="6502400"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文泉驛微米黑" charset="0"/>
                <a:cs typeface="文泉驛微米黑" charset="0"/>
              </a:defRPr>
            </a:lvl9pPr>
          </a:lstStyle>
          <a:p>
            <a:pPr>
              <a:lnSpc>
                <a:spcPct val="100000"/>
              </a:lnSpc>
            </a:pPr>
            <a:r>
              <a:rPr lang="zh-TW" altLang="en-US" sz="4800" dirty="0">
                <a:solidFill>
                  <a:srgbClr val="7030A0"/>
                </a:solidFill>
                <a:latin typeface="標楷體" charset="-120"/>
                <a:ea typeface="標楷體" charset="-120"/>
              </a:rPr>
              <a:t>值勤時請</a:t>
            </a:r>
            <a:r>
              <a:rPr lang="zh-TW" altLang="zh-TW" sz="4800" dirty="0">
                <a:solidFill>
                  <a:srgbClr val="7030A0"/>
                </a:solidFill>
                <a:latin typeface="標楷體" charset="-120"/>
                <a:ea typeface="標楷體" charset="-120"/>
              </a:rPr>
              <a:t>穿著</a:t>
            </a:r>
            <a:r>
              <a:rPr lang="zh-TW" altLang="zh-TW" sz="4800" u="sng" dirty="0">
                <a:solidFill>
                  <a:srgbClr val="7030A0"/>
                </a:solidFill>
                <a:effectLst>
                  <a:outerShdw blurRad="38100" dist="38100" dir="2700000" algn="tl">
                    <a:srgbClr val="000000">
                      <a:alpha val="43137"/>
                    </a:srgbClr>
                  </a:outerShdw>
                </a:effectLst>
                <a:latin typeface="標楷體" charset="-120"/>
                <a:ea typeface="標楷體" charset="-120"/>
              </a:rPr>
              <a:t>紫色</a:t>
            </a:r>
            <a:r>
              <a:rPr lang="zh-TW" altLang="zh-TW" sz="4800" dirty="0">
                <a:solidFill>
                  <a:srgbClr val="7030A0"/>
                </a:solidFill>
                <a:latin typeface="標楷體" charset="-120"/>
                <a:ea typeface="標楷體" charset="-120"/>
              </a:rPr>
              <a:t>背心</a:t>
            </a:r>
          </a:p>
        </p:txBody>
      </p:sp>
      <p:pic>
        <p:nvPicPr>
          <p:cNvPr id="2" name="图片 13">
            <a:extLst>
              <a:ext uri="{FF2B5EF4-FFF2-40B4-BE49-F238E27FC236}">
                <a16:creationId xmlns:a16="http://schemas.microsoft.com/office/drawing/2014/main" id="{3FCCBD50-E220-4F70-4135-DD58B441ED41}"/>
              </a:ext>
            </a:extLst>
          </p:cNvPr>
          <p:cNvPicPr>
            <a:picLocks noChangeAspect="1"/>
          </p:cNvPicPr>
          <p:nvPr/>
        </p:nvPicPr>
        <p:blipFill>
          <a:blip r:embed="rId3"/>
          <a:stretch>
            <a:fillRect/>
          </a:stretch>
        </p:blipFill>
        <p:spPr>
          <a:xfrm>
            <a:off x="301027" y="204556"/>
            <a:ext cx="478651" cy="443793"/>
          </a:xfrm>
          <a:prstGeom prst="rect">
            <a:avLst/>
          </a:prstGeom>
        </p:spPr>
      </p:pic>
      <p:pic>
        <p:nvPicPr>
          <p:cNvPr id="3" name="图片 5">
            <a:extLst>
              <a:ext uri="{FF2B5EF4-FFF2-40B4-BE49-F238E27FC236}">
                <a16:creationId xmlns:a16="http://schemas.microsoft.com/office/drawing/2014/main" id="{51EB9F96-116F-6520-B697-EF1F8B49699E}"/>
              </a:ext>
            </a:extLst>
          </p:cNvPr>
          <p:cNvPicPr>
            <a:picLocks noChangeAspect="1"/>
          </p:cNvPicPr>
          <p:nvPr/>
        </p:nvPicPr>
        <p:blipFill rotWithShape="1">
          <a:blip r:embed="rId4">
            <a:duotone>
              <a:schemeClr val="accent4">
                <a:shade val="45000"/>
                <a:satMod val="135000"/>
              </a:schemeClr>
              <a:prstClr val="white"/>
            </a:duotone>
          </a:blip>
          <a:srcRect t="48626" b="21244"/>
          <a:stretch/>
        </p:blipFill>
        <p:spPr>
          <a:xfrm>
            <a:off x="0" y="6400800"/>
            <a:ext cx="12192000" cy="511326"/>
          </a:xfrm>
          <a:prstGeom prst="rect">
            <a:avLst/>
          </a:prstGeom>
        </p:spPr>
      </p:pic>
    </p:spTree>
    <p:extLst>
      <p:ext uri="{BB962C8B-B14F-4D97-AF65-F5344CB8AC3E}">
        <p14:creationId xmlns:p14="http://schemas.microsoft.com/office/powerpoint/2010/main" val="9713329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5881345-C1F8-A640-ABB3-E0530670D699}"/>
              </a:ext>
            </a:extLst>
          </p:cNvPr>
          <p:cNvPicPr>
            <a:picLocks noChangeAspect="1"/>
          </p:cNvPicPr>
          <p:nvPr/>
        </p:nvPicPr>
        <p:blipFill rotWithShape="1">
          <a:blip r:embed="rId2">
            <a:duotone>
              <a:schemeClr val="accent4">
                <a:shade val="45000"/>
                <a:satMod val="135000"/>
              </a:schemeClr>
              <a:prstClr val="white"/>
            </a:duotone>
          </a:blip>
          <a:srcRect t="48626" b="21244"/>
          <a:stretch/>
        </p:blipFill>
        <p:spPr>
          <a:xfrm>
            <a:off x="0" y="6400800"/>
            <a:ext cx="12192000" cy="511326"/>
          </a:xfrm>
          <a:prstGeom prst="rect">
            <a:avLst/>
          </a:prstGeom>
        </p:spPr>
      </p:pic>
      <p:pic>
        <p:nvPicPr>
          <p:cNvPr id="7" name="圖片 6">
            <a:extLst>
              <a:ext uri="{FF2B5EF4-FFF2-40B4-BE49-F238E27FC236}">
                <a16:creationId xmlns:a16="http://schemas.microsoft.com/office/drawing/2014/main" id="{5FD4827B-AE57-458F-A327-0BE14ACF0316}"/>
              </a:ext>
            </a:extLst>
          </p:cNvPr>
          <p:cNvPicPr>
            <a:picLocks noChangeAspect="1"/>
          </p:cNvPicPr>
          <p:nvPr/>
        </p:nvPicPr>
        <p:blipFill>
          <a:blip r:embed="rId3"/>
          <a:stretch>
            <a:fillRect/>
          </a:stretch>
        </p:blipFill>
        <p:spPr>
          <a:xfrm>
            <a:off x="6853621" y="186354"/>
            <a:ext cx="4481746" cy="6473376"/>
          </a:xfrm>
          <a:prstGeom prst="rect">
            <a:avLst/>
          </a:prstGeom>
          <a:ln w="127000" cap="sq">
            <a:solidFill>
              <a:srgbClr val="FFFFFF"/>
            </a:solidFill>
            <a:miter lim="800000"/>
          </a:ln>
        </p:spPr>
      </p:pic>
      <p:pic>
        <p:nvPicPr>
          <p:cNvPr id="5" name="圖片 4">
            <a:extLst>
              <a:ext uri="{FF2B5EF4-FFF2-40B4-BE49-F238E27FC236}">
                <a16:creationId xmlns:a16="http://schemas.microsoft.com/office/drawing/2014/main" id="{9C98D90D-0FC4-4F43-B9A1-279DB725FDF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6000" contrast="12000"/>
                    </a14:imgEffect>
                  </a14:imgLayer>
                </a14:imgProps>
              </a:ext>
            </a:extLst>
          </a:blip>
          <a:srcRect t="4301" r="3564" b="4623"/>
          <a:stretch/>
        </p:blipFill>
        <p:spPr>
          <a:xfrm>
            <a:off x="944987" y="660424"/>
            <a:ext cx="4805654" cy="6066373"/>
          </a:xfrm>
          <a:prstGeom prst="rect">
            <a:avLst/>
          </a:prstGeom>
          <a:ln w="127000" cap="sq">
            <a:solidFill>
              <a:srgbClr val="FFFFFF"/>
            </a:solidFill>
            <a:miter lim="800000"/>
          </a:ln>
        </p:spPr>
      </p:pic>
      <p:sp>
        <p:nvSpPr>
          <p:cNvPr id="2" name="文字方塊 1">
            <a:extLst>
              <a:ext uri="{FF2B5EF4-FFF2-40B4-BE49-F238E27FC236}">
                <a16:creationId xmlns:a16="http://schemas.microsoft.com/office/drawing/2014/main" id="{F146EDE5-DF0C-489A-A1B7-788B325F33CD}"/>
              </a:ext>
            </a:extLst>
          </p:cNvPr>
          <p:cNvSpPr txBox="1"/>
          <p:nvPr/>
        </p:nvSpPr>
        <p:spPr>
          <a:xfrm>
            <a:off x="992886" y="111112"/>
            <a:ext cx="4689720" cy="523220"/>
          </a:xfrm>
          <a:prstGeom prst="rect">
            <a:avLst/>
          </a:prstGeom>
          <a:noFill/>
        </p:spPr>
        <p:txBody>
          <a:bodyPr wrap="square" rtlCol="0">
            <a:spAutoFit/>
          </a:bodyPr>
          <a:lstStyle/>
          <a:p>
            <a:r>
              <a:rPr lang="zh-TW" altLang="en-US" sz="2800" dirty="0"/>
              <a:t>晨光家長支援實施方式說明</a:t>
            </a:r>
          </a:p>
        </p:txBody>
      </p:sp>
      <p:sp>
        <p:nvSpPr>
          <p:cNvPr id="3" name="文字方塊 2">
            <a:extLst>
              <a:ext uri="{FF2B5EF4-FFF2-40B4-BE49-F238E27FC236}">
                <a16:creationId xmlns:a16="http://schemas.microsoft.com/office/drawing/2014/main" id="{C344ED20-1F87-4985-822A-C652EA39655B}"/>
              </a:ext>
            </a:extLst>
          </p:cNvPr>
          <p:cNvSpPr txBox="1"/>
          <p:nvPr/>
        </p:nvSpPr>
        <p:spPr>
          <a:xfrm>
            <a:off x="6447045" y="313731"/>
            <a:ext cx="471891" cy="1815882"/>
          </a:xfrm>
          <a:prstGeom prst="rect">
            <a:avLst/>
          </a:prstGeom>
          <a:noFill/>
        </p:spPr>
        <p:txBody>
          <a:bodyPr wrap="square" rtlCol="0">
            <a:spAutoFit/>
          </a:bodyPr>
          <a:lstStyle/>
          <a:p>
            <a:r>
              <a:rPr lang="zh-TW" altLang="en-US" sz="2800" dirty="0"/>
              <a:t>志工守則</a:t>
            </a:r>
          </a:p>
        </p:txBody>
      </p:sp>
      <p:pic>
        <p:nvPicPr>
          <p:cNvPr id="4" name="图片 13">
            <a:extLst>
              <a:ext uri="{FF2B5EF4-FFF2-40B4-BE49-F238E27FC236}">
                <a16:creationId xmlns:a16="http://schemas.microsoft.com/office/drawing/2014/main" id="{47C5DD55-AC0D-8648-1892-51AF8624CB4A}"/>
              </a:ext>
            </a:extLst>
          </p:cNvPr>
          <p:cNvPicPr>
            <a:picLocks noChangeAspect="1"/>
          </p:cNvPicPr>
          <p:nvPr/>
        </p:nvPicPr>
        <p:blipFill>
          <a:blip r:embed="rId6"/>
          <a:stretch>
            <a:fillRect/>
          </a:stretch>
        </p:blipFill>
        <p:spPr>
          <a:xfrm>
            <a:off x="301027" y="204556"/>
            <a:ext cx="478651" cy="443793"/>
          </a:xfrm>
          <a:prstGeom prst="rect">
            <a:avLst/>
          </a:prstGeom>
        </p:spPr>
      </p:pic>
    </p:spTree>
    <p:extLst>
      <p:ext uri="{BB962C8B-B14F-4D97-AF65-F5344CB8AC3E}">
        <p14:creationId xmlns:p14="http://schemas.microsoft.com/office/powerpoint/2010/main" val="386654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7789" y="338975"/>
            <a:ext cx="8911687" cy="789823"/>
          </a:xfrm>
        </p:spPr>
        <p:txBody>
          <a:bodyPr/>
          <a:lstStyle/>
          <a:p>
            <a:r>
              <a:rPr lang="zh-TW" altLang="en-US" dirty="0">
                <a:solidFill>
                  <a:srgbClr val="FF0000"/>
                </a:solidFill>
                <a:latin typeface="標楷體" panose="03000509000000000000" pitchFamily="65" charset="-120"/>
                <a:ea typeface="標楷體" panose="03000509000000000000" pitchFamily="65" charset="-120"/>
              </a:rPr>
              <a:t>志工業務及晨光家長業務補充事項</a:t>
            </a:r>
          </a:p>
        </p:txBody>
      </p:sp>
      <p:sp>
        <p:nvSpPr>
          <p:cNvPr id="3" name="內容版面配置區 2"/>
          <p:cNvSpPr>
            <a:spLocks noGrp="1"/>
          </p:cNvSpPr>
          <p:nvPr>
            <p:ph type="body" idx="1"/>
          </p:nvPr>
        </p:nvSpPr>
        <p:spPr>
          <a:xfrm>
            <a:off x="686594" y="1128798"/>
            <a:ext cx="10818812" cy="4395689"/>
          </a:xfrm>
        </p:spPr>
        <p:txBody>
          <a:bodyPr>
            <a:noAutofit/>
          </a:bodyPr>
          <a:lstStyle/>
          <a:p>
            <a:r>
              <a:rPr lang="en-US" altLang="zh-TW" sz="2800" dirty="0">
                <a:latin typeface="標楷體" panose="03000509000000000000" pitchFamily="65" charset="-120"/>
                <a:ea typeface="標楷體" panose="03000509000000000000" pitchFamily="65" charset="-120"/>
              </a:rPr>
              <a:t>1.</a:t>
            </a:r>
            <a:r>
              <a:rPr lang="zh-TW" altLang="en-US" sz="2800" dirty="0">
                <a:latin typeface="標楷體" panose="03000509000000000000" pitchFamily="65" charset="-120"/>
                <a:ea typeface="標楷體" panose="03000509000000000000" pitchFamily="65" charset="-120"/>
              </a:rPr>
              <a:t>請有興趣加入志工團夥伴到志工招募處或是跟導師索取意願調查表，填寫後於</a:t>
            </a:r>
            <a:r>
              <a:rPr lang="en-US" altLang="zh-TW" sz="2800" dirty="0">
                <a:latin typeface="標楷體" panose="03000509000000000000" pitchFamily="65" charset="-120"/>
                <a:ea typeface="標楷體" panose="03000509000000000000" pitchFamily="65" charset="-120"/>
              </a:rPr>
              <a:t>8/29(</a:t>
            </a:r>
            <a:r>
              <a:rPr lang="zh-TW" altLang="en-US" sz="2800" dirty="0">
                <a:latin typeface="標楷體" panose="03000509000000000000" pitchFamily="65" charset="-120"/>
                <a:ea typeface="標楷體" panose="03000509000000000000" pitchFamily="65" charset="-120"/>
              </a:rPr>
              <a:t>一</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新生始業輔導繳交；並掃描</a:t>
            </a:r>
            <a:r>
              <a:rPr lang="en-US" altLang="zh-TW" sz="2800" dirty="0">
                <a:latin typeface="標楷體" panose="03000509000000000000" pitchFamily="65" charset="-120"/>
                <a:ea typeface="標楷體" panose="03000509000000000000" pitchFamily="65" charset="-120"/>
              </a:rPr>
              <a:t>QRCODE</a:t>
            </a:r>
            <a:r>
              <a:rPr lang="zh-TW" altLang="en-US" sz="2800" dirty="0">
                <a:latin typeface="標楷體" panose="03000509000000000000" pitchFamily="65" charset="-120"/>
                <a:ea typeface="標楷體" panose="03000509000000000000" pitchFamily="65" charset="-120"/>
              </a:rPr>
              <a:t>後有專人聯絡。</a:t>
            </a:r>
            <a:endParaRPr lang="en-US" altLang="zh-TW" sz="2800" dirty="0">
              <a:latin typeface="標楷體" panose="03000509000000000000" pitchFamily="65" charset="-120"/>
              <a:ea typeface="標楷體" panose="03000509000000000000" pitchFamily="65" charset="-120"/>
            </a:endParaRPr>
          </a:p>
          <a:p>
            <a:endParaRPr lang="en-US" altLang="zh-TW" sz="2800" dirty="0">
              <a:latin typeface="標楷體" panose="03000509000000000000" pitchFamily="65" charset="-120"/>
              <a:ea typeface="標楷體" panose="03000509000000000000" pitchFamily="65" charset="-120"/>
            </a:endParaRPr>
          </a:p>
          <a:p>
            <a:r>
              <a:rPr lang="en-US" altLang="zh-TW" sz="2800" dirty="0">
                <a:latin typeface="標楷體" panose="03000509000000000000" pitchFamily="65" charset="-120"/>
                <a:ea typeface="標楷體" panose="03000509000000000000" pitchFamily="65" charset="-120"/>
              </a:rPr>
              <a:t>2.</a:t>
            </a:r>
            <a:r>
              <a:rPr lang="zh-TW" altLang="en-US" sz="2800" dirty="0">
                <a:latin typeface="標楷體" panose="03000509000000000000" pitchFamily="65" charset="-120"/>
                <a:ea typeface="標楷體" panose="03000509000000000000" pitchFamily="65" charset="-120"/>
              </a:rPr>
              <a:t>第一週游泳課即下水學習，若有意願擔讓游泳組志工者，請盡量於今日填寫調查表並繳交以利人力安排。</a:t>
            </a:r>
            <a:endParaRPr lang="en-US" altLang="zh-TW" sz="2800" dirty="0">
              <a:latin typeface="標楷體" panose="03000509000000000000" pitchFamily="65" charset="-120"/>
              <a:ea typeface="標楷體" panose="03000509000000000000" pitchFamily="65" charset="-120"/>
            </a:endParaRPr>
          </a:p>
          <a:p>
            <a:endParaRPr lang="en-US" altLang="zh-TW" sz="2800" dirty="0">
              <a:latin typeface="標楷體" panose="03000509000000000000" pitchFamily="65" charset="-120"/>
              <a:ea typeface="標楷體" panose="03000509000000000000" pitchFamily="65" charset="-120"/>
            </a:endParaRPr>
          </a:p>
          <a:p>
            <a:r>
              <a:rPr lang="en-US" altLang="zh-TW" sz="2800" dirty="0">
                <a:latin typeface="標楷體" panose="03000509000000000000" pitchFamily="65" charset="-120"/>
                <a:ea typeface="標楷體" panose="03000509000000000000" pitchFamily="65" charset="-120"/>
              </a:rPr>
              <a:t>3.</a:t>
            </a:r>
            <a:r>
              <a:rPr lang="zh-TW" altLang="en-US" sz="2800" dirty="0">
                <a:latin typeface="標楷體" panose="03000509000000000000" pitchFamily="65" charset="-120"/>
                <a:ea typeface="標楷體" panose="03000509000000000000" pitchFamily="65" charset="-120"/>
              </a:rPr>
              <a:t>因應校園安全，請有意願當任志工團夥伴的家長們一人填具一張調查表，以利外人入校園控管及共同維護孩子的學習安全，感謝。</a:t>
            </a:r>
            <a:endParaRPr lang="en-US" altLang="zh-TW" sz="2800" dirty="0">
              <a:latin typeface="標楷體" panose="03000509000000000000" pitchFamily="65" charset="-120"/>
              <a:ea typeface="標楷體" panose="03000509000000000000" pitchFamily="65" charset="-120"/>
            </a:endParaRPr>
          </a:p>
          <a:p>
            <a:endParaRPr lang="en-US" altLang="zh-TW" sz="2800" dirty="0">
              <a:latin typeface="標楷體" panose="03000509000000000000" pitchFamily="65" charset="-120"/>
              <a:ea typeface="標楷體" panose="03000509000000000000" pitchFamily="65" charset="-120"/>
            </a:endParaRPr>
          </a:p>
          <a:p>
            <a:r>
              <a:rPr lang="en-US" altLang="zh-TW" sz="2800" dirty="0">
                <a:latin typeface="標楷體" panose="03000509000000000000" pitchFamily="65" charset="-120"/>
                <a:ea typeface="標楷體" panose="03000509000000000000" pitchFamily="65" charset="-120"/>
              </a:rPr>
              <a:t>4.</a:t>
            </a:r>
            <a:r>
              <a:rPr lang="zh-TW" altLang="en-US" sz="2800" dirty="0">
                <a:latin typeface="標楷體" panose="03000509000000000000" pitchFamily="65" charset="-120"/>
                <a:ea typeface="標楷體" panose="03000509000000000000" pitchFamily="65" charset="-120"/>
              </a:rPr>
              <a:t>家長入校園須遵照校園防疫規定。</a:t>
            </a:r>
          </a:p>
        </p:txBody>
      </p:sp>
      <p:pic>
        <p:nvPicPr>
          <p:cNvPr id="4" name="图片 13">
            <a:extLst>
              <a:ext uri="{FF2B5EF4-FFF2-40B4-BE49-F238E27FC236}">
                <a16:creationId xmlns:a16="http://schemas.microsoft.com/office/drawing/2014/main" id="{61225E22-F4AD-320E-5043-6FD83E23D2F9}"/>
              </a:ext>
            </a:extLst>
          </p:cNvPr>
          <p:cNvPicPr>
            <a:picLocks noChangeAspect="1"/>
          </p:cNvPicPr>
          <p:nvPr/>
        </p:nvPicPr>
        <p:blipFill>
          <a:blip r:embed="rId2"/>
          <a:stretch>
            <a:fillRect/>
          </a:stretch>
        </p:blipFill>
        <p:spPr>
          <a:xfrm>
            <a:off x="301027" y="204556"/>
            <a:ext cx="478651" cy="443793"/>
          </a:xfrm>
          <a:prstGeom prst="rect">
            <a:avLst/>
          </a:prstGeom>
        </p:spPr>
      </p:pic>
      <p:pic>
        <p:nvPicPr>
          <p:cNvPr id="5" name="图片 5">
            <a:extLst>
              <a:ext uri="{FF2B5EF4-FFF2-40B4-BE49-F238E27FC236}">
                <a16:creationId xmlns:a16="http://schemas.microsoft.com/office/drawing/2014/main" id="{491946DB-DB64-1ABC-70B5-E4E4E5A97C2D}"/>
              </a:ext>
            </a:extLst>
          </p:cNvPr>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Tree>
    <p:extLst>
      <p:ext uri="{BB962C8B-B14F-4D97-AF65-F5344CB8AC3E}">
        <p14:creationId xmlns:p14="http://schemas.microsoft.com/office/powerpoint/2010/main" val="26119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208C19-228C-81C2-0C5C-96FB34293B10}"/>
              </a:ext>
            </a:extLst>
          </p:cNvPr>
          <p:cNvSpPr>
            <a:spLocks noGrp="1"/>
          </p:cNvSpPr>
          <p:nvPr>
            <p:ph type="title"/>
          </p:nvPr>
        </p:nvSpPr>
        <p:spPr/>
        <p:txBody>
          <a:bodyPr/>
          <a:lstStyle/>
          <a:p>
            <a:pPr algn="ctr"/>
            <a:r>
              <a:rPr lang="zh-TW" altLang="en-US" dirty="0">
                <a:solidFill>
                  <a:srgbClr val="FF0000"/>
                </a:solidFill>
                <a:latin typeface="標楷體" panose="03000509000000000000" pitchFamily="65" charset="-120"/>
                <a:ea typeface="標楷體" panose="03000509000000000000" pitchFamily="65" charset="-120"/>
              </a:rPr>
              <a:t>輔導處業務宣導</a:t>
            </a:r>
          </a:p>
        </p:txBody>
      </p:sp>
      <p:sp>
        <p:nvSpPr>
          <p:cNvPr id="3" name="內容版面配置區 2">
            <a:extLst>
              <a:ext uri="{FF2B5EF4-FFF2-40B4-BE49-F238E27FC236}">
                <a16:creationId xmlns:a16="http://schemas.microsoft.com/office/drawing/2014/main" id="{97C3B667-3F7C-D8D9-D9D0-1C2D87FEB2D0}"/>
              </a:ext>
            </a:extLst>
          </p:cNvPr>
          <p:cNvSpPr>
            <a:spLocks noGrp="1"/>
          </p:cNvSpPr>
          <p:nvPr>
            <p:ph type="body" idx="1"/>
          </p:nvPr>
        </p:nvSpPr>
        <p:spPr>
          <a:xfrm>
            <a:off x="687388" y="1809135"/>
            <a:ext cx="11189980" cy="3777622"/>
          </a:xfrm>
        </p:spPr>
        <p:txBody>
          <a:bodyPr>
            <a:normAutofit/>
          </a:bodyPr>
          <a:lstStyle/>
          <a:p>
            <a:r>
              <a:rPr lang="zh-TW" altLang="en-US" sz="3200" u="sng" dirty="0">
                <a:solidFill>
                  <a:schemeClr val="accent6">
                    <a:lumMod val="50000"/>
                  </a:schemeClr>
                </a:solidFill>
                <a:latin typeface="標楷體" panose="03000509000000000000" pitchFamily="65" charset="-120"/>
                <a:ea typeface="標楷體" panose="03000509000000000000" pitchFamily="65" charset="-120"/>
              </a:rPr>
              <a:t>一、</a:t>
            </a:r>
            <a:r>
              <a:rPr lang="zh-TW" altLang="en-US" sz="3200" b="0" i="0" u="sng" dirty="0">
                <a:solidFill>
                  <a:schemeClr val="accent6">
                    <a:lumMod val="50000"/>
                  </a:schemeClr>
                </a:solidFill>
                <a:effectLst/>
                <a:latin typeface="標楷體" panose="03000509000000000000" pitchFamily="65" charset="-120"/>
                <a:ea typeface="標楷體" panose="03000509000000000000" pitchFamily="65" charset="-120"/>
              </a:rPr>
              <a:t>親師攜手向前進，孩子適應沒毛病 －良善的親師溝通</a:t>
            </a:r>
            <a:r>
              <a:rPr lang="en-US" altLang="zh-TW" sz="3200" b="0" i="0" dirty="0">
                <a:solidFill>
                  <a:srgbClr val="222222"/>
                </a:solidFill>
                <a:effectLst/>
                <a:latin typeface="標楷體" panose="03000509000000000000" pitchFamily="65" charset="-120"/>
                <a:ea typeface="標楷體" panose="03000509000000000000" pitchFamily="65" charset="-120"/>
              </a:rPr>
              <a:t/>
            </a:r>
            <a:br>
              <a:rPr lang="en-US" altLang="zh-TW" sz="3200" b="0" i="0" dirty="0">
                <a:solidFill>
                  <a:srgbClr val="222222"/>
                </a:solidFill>
                <a:effectLst/>
                <a:latin typeface="標楷體" panose="03000509000000000000" pitchFamily="65" charset="-120"/>
                <a:ea typeface="標楷體" panose="03000509000000000000" pitchFamily="65" charset="-120"/>
              </a:rPr>
            </a:br>
            <a:r>
              <a:rPr lang="en-US" altLang="zh-TW" sz="3200" b="0" i="0" dirty="0">
                <a:solidFill>
                  <a:srgbClr val="222222"/>
                </a:solidFill>
                <a:effectLst/>
                <a:latin typeface="標楷體" panose="03000509000000000000" pitchFamily="65" charset="-120"/>
                <a:ea typeface="標楷體" panose="03000509000000000000" pitchFamily="65" charset="-120"/>
              </a:rPr>
              <a:t/>
            </a:r>
            <a:br>
              <a:rPr lang="en-US" altLang="zh-TW" sz="3200" b="0" i="0" dirty="0">
                <a:solidFill>
                  <a:srgbClr val="222222"/>
                </a:solidFill>
                <a:effectLst/>
                <a:latin typeface="標楷體" panose="03000509000000000000" pitchFamily="65" charset="-120"/>
                <a:ea typeface="標楷體" panose="03000509000000000000" pitchFamily="65" charset="-120"/>
              </a:rPr>
            </a:br>
            <a:r>
              <a:rPr lang="zh-TW" altLang="en-US" sz="3200" b="0" i="0" dirty="0">
                <a:solidFill>
                  <a:srgbClr val="222222"/>
                </a:solidFill>
                <a:effectLst/>
                <a:latin typeface="標楷體" panose="03000509000000000000" pitchFamily="65" charset="-120"/>
                <a:ea typeface="標楷體" panose="03000509000000000000" pitchFamily="65" charset="-120"/>
              </a:rPr>
              <a:t>有任何學習上的疑惑，務必先和老師溝通聯絡，保持暢通無礙的聯絡管道；若還有更進一步想了解，歡迎請教學校處室，共商孩子</a:t>
            </a:r>
            <a:r>
              <a:rPr lang="zh-TW" altLang="en-US" sz="3200" dirty="0">
                <a:solidFill>
                  <a:srgbClr val="222222"/>
                </a:solidFill>
                <a:latin typeface="標楷體" panose="03000509000000000000" pitchFamily="65" charset="-120"/>
                <a:ea typeface="標楷體" panose="03000509000000000000" pitchFamily="65" charset="-120"/>
              </a:rPr>
              <a:t>需求</a:t>
            </a:r>
            <a:r>
              <a:rPr lang="zh-TW" altLang="en-US" sz="3200" b="0" i="0" dirty="0">
                <a:solidFill>
                  <a:srgbClr val="222222"/>
                </a:solidFill>
                <a:effectLst/>
                <a:latin typeface="標楷體" panose="03000509000000000000" pitchFamily="65" charset="-120"/>
                <a:ea typeface="標楷體" panose="03000509000000000000" pitchFamily="65" charset="-120"/>
              </a:rPr>
              <a:t>。</a:t>
            </a:r>
            <a:endParaRPr lang="en-US" altLang="zh-TW" sz="3200" b="0" i="0" dirty="0">
              <a:solidFill>
                <a:srgbClr val="222222"/>
              </a:solidFill>
              <a:effectLst/>
              <a:latin typeface="標楷體" panose="03000509000000000000" pitchFamily="65" charset="-120"/>
              <a:ea typeface="標楷體" panose="03000509000000000000" pitchFamily="65" charset="-120"/>
            </a:endParaRPr>
          </a:p>
          <a:p>
            <a:endParaRPr lang="en-US" altLang="zh-TW" sz="3200" dirty="0">
              <a:solidFill>
                <a:srgbClr val="222222"/>
              </a:solidFill>
              <a:latin typeface="標楷體" panose="03000509000000000000" pitchFamily="65" charset="-120"/>
              <a:ea typeface="標楷體" panose="03000509000000000000" pitchFamily="65" charset="-120"/>
            </a:endParaRPr>
          </a:p>
          <a:p>
            <a:r>
              <a:rPr lang="zh-TW" altLang="en-US" sz="3200" b="0" i="0" u="sng" dirty="0">
                <a:solidFill>
                  <a:schemeClr val="accent6">
                    <a:lumMod val="50000"/>
                  </a:schemeClr>
                </a:solidFill>
                <a:effectLst/>
                <a:latin typeface="標楷體" panose="03000509000000000000" pitchFamily="65" charset="-120"/>
                <a:ea typeface="標楷體" panose="03000509000000000000" pitchFamily="65" charset="-120"/>
              </a:rPr>
              <a:t>二、孩子管教有撇步，正向管教有一套</a:t>
            </a:r>
            <a:r>
              <a:rPr lang="en-US" altLang="zh-TW" sz="3200" b="0" i="0" u="sng" dirty="0">
                <a:solidFill>
                  <a:schemeClr val="accent6">
                    <a:lumMod val="50000"/>
                  </a:schemeClr>
                </a:solidFill>
                <a:effectLst/>
                <a:latin typeface="標楷體" panose="03000509000000000000" pitchFamily="65" charset="-120"/>
                <a:ea typeface="標楷體" panose="03000509000000000000" pitchFamily="65" charset="-120"/>
              </a:rPr>
              <a:t>-</a:t>
            </a:r>
            <a:r>
              <a:rPr lang="zh-TW" altLang="en-US" sz="3200" b="0" i="0" u="sng" dirty="0">
                <a:solidFill>
                  <a:schemeClr val="accent6">
                    <a:lumMod val="50000"/>
                  </a:schemeClr>
                </a:solidFill>
                <a:effectLst/>
                <a:latin typeface="標楷體" panose="03000509000000000000" pitchFamily="65" charset="-120"/>
                <a:ea typeface="標楷體" panose="03000509000000000000" pitchFamily="65" charset="-120"/>
              </a:rPr>
              <a:t>良善的親子關係</a:t>
            </a:r>
          </a:p>
          <a:p>
            <a:endParaRPr lang="zh-TW" altLang="en-US" sz="3200" dirty="0">
              <a:latin typeface="標楷體" panose="03000509000000000000" pitchFamily="65" charset="-120"/>
              <a:ea typeface="標楷體" panose="03000509000000000000" pitchFamily="65" charset="-120"/>
            </a:endParaRPr>
          </a:p>
        </p:txBody>
      </p:sp>
      <p:pic>
        <p:nvPicPr>
          <p:cNvPr id="4" name="图片 13">
            <a:extLst>
              <a:ext uri="{FF2B5EF4-FFF2-40B4-BE49-F238E27FC236}">
                <a16:creationId xmlns:a16="http://schemas.microsoft.com/office/drawing/2014/main" id="{201A7048-E3F7-A218-08DE-54E80C5B8790}"/>
              </a:ext>
            </a:extLst>
          </p:cNvPr>
          <p:cNvPicPr>
            <a:picLocks noChangeAspect="1"/>
          </p:cNvPicPr>
          <p:nvPr/>
        </p:nvPicPr>
        <p:blipFill>
          <a:blip r:embed="rId2"/>
          <a:stretch>
            <a:fillRect/>
          </a:stretch>
        </p:blipFill>
        <p:spPr>
          <a:xfrm>
            <a:off x="301027" y="204556"/>
            <a:ext cx="478651" cy="443793"/>
          </a:xfrm>
          <a:prstGeom prst="rect">
            <a:avLst/>
          </a:prstGeom>
        </p:spPr>
      </p:pic>
      <p:pic>
        <p:nvPicPr>
          <p:cNvPr id="5" name="图片 5">
            <a:extLst>
              <a:ext uri="{FF2B5EF4-FFF2-40B4-BE49-F238E27FC236}">
                <a16:creationId xmlns:a16="http://schemas.microsoft.com/office/drawing/2014/main" id="{854E3EC3-A312-7532-06A6-8947C8A8668C}"/>
              </a:ext>
            </a:extLst>
          </p:cNvPr>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Tree>
    <p:extLst>
      <p:ext uri="{BB962C8B-B14F-4D97-AF65-F5344CB8AC3E}">
        <p14:creationId xmlns:p14="http://schemas.microsoft.com/office/powerpoint/2010/main" val="384639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a:extLst>
              <a:ext uri="{FF2B5EF4-FFF2-40B4-BE49-F238E27FC236}">
                <a16:creationId xmlns:a16="http://schemas.microsoft.com/office/drawing/2014/main" id="{AB3AD590-C254-10C6-FAC1-7942E4F99B7B}"/>
              </a:ext>
            </a:extLst>
          </p:cNvPr>
          <p:cNvPicPr>
            <a:picLocks noChangeAspect="1"/>
          </p:cNvPicPr>
          <p:nvPr/>
        </p:nvPicPr>
        <p:blipFill>
          <a:blip r:embed="rId2"/>
          <a:stretch>
            <a:fillRect/>
          </a:stretch>
        </p:blipFill>
        <p:spPr>
          <a:xfrm>
            <a:off x="301027" y="204556"/>
            <a:ext cx="478651" cy="443793"/>
          </a:xfrm>
          <a:prstGeom prst="rect">
            <a:avLst/>
          </a:prstGeom>
        </p:spPr>
      </p:pic>
      <p:pic>
        <p:nvPicPr>
          <p:cNvPr id="6" name="图片 5">
            <a:extLst>
              <a:ext uri="{FF2B5EF4-FFF2-40B4-BE49-F238E27FC236}">
                <a16:creationId xmlns:a16="http://schemas.microsoft.com/office/drawing/2014/main" id="{21D12CD0-2240-AB4D-20AB-521CF81B5005}"/>
              </a:ext>
            </a:extLst>
          </p:cNvPr>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標題 1">
            <a:extLst>
              <a:ext uri="{FF2B5EF4-FFF2-40B4-BE49-F238E27FC236}">
                <a16:creationId xmlns:a16="http://schemas.microsoft.com/office/drawing/2014/main" id="{9EAB1B40-B159-FB40-49BF-ADABF56CDE26}"/>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C90499C7-1C28-E765-3B3E-5B9FBF5979D6}"/>
              </a:ext>
            </a:extLst>
          </p:cNvPr>
          <p:cNvSpPr>
            <a:spLocks noGrp="1"/>
          </p:cNvSpPr>
          <p:nvPr>
            <p:ph type="body" idx="1"/>
          </p:nvPr>
        </p:nvSpPr>
        <p:spPr/>
        <p:txBody>
          <a:bodyPr/>
          <a:lstStyle/>
          <a:p>
            <a:endParaRPr lang="zh-TW" altLang="en-US"/>
          </a:p>
        </p:txBody>
      </p:sp>
      <p:pic>
        <p:nvPicPr>
          <p:cNvPr id="4" name="圖片 3">
            <a:extLst>
              <a:ext uri="{FF2B5EF4-FFF2-40B4-BE49-F238E27FC236}">
                <a16:creationId xmlns:a16="http://schemas.microsoft.com/office/drawing/2014/main" id="{45C84CAB-C566-B231-040B-DF4744854107}"/>
              </a:ext>
            </a:extLst>
          </p:cNvPr>
          <p:cNvPicPr>
            <a:picLocks noChangeAspect="1"/>
          </p:cNvPicPr>
          <p:nvPr/>
        </p:nvPicPr>
        <p:blipFill>
          <a:blip r:embed="rId4"/>
          <a:stretch>
            <a:fillRect/>
          </a:stretch>
        </p:blipFill>
        <p:spPr>
          <a:xfrm>
            <a:off x="2665325" y="0"/>
            <a:ext cx="6861350" cy="6858000"/>
          </a:xfrm>
          <a:prstGeom prst="rect">
            <a:avLst/>
          </a:prstGeom>
        </p:spPr>
      </p:pic>
    </p:spTree>
    <p:extLst>
      <p:ext uri="{BB962C8B-B14F-4D97-AF65-F5344CB8AC3E}">
        <p14:creationId xmlns:p14="http://schemas.microsoft.com/office/powerpoint/2010/main" val="12158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a:extLst>
              <a:ext uri="{FF2B5EF4-FFF2-40B4-BE49-F238E27FC236}">
                <a16:creationId xmlns:a16="http://schemas.microsoft.com/office/drawing/2014/main" id="{468432FB-9C40-CA55-3599-691E63E7336A}"/>
              </a:ext>
            </a:extLst>
          </p:cNvPr>
          <p:cNvPicPr>
            <a:picLocks noChangeAspect="1"/>
          </p:cNvPicPr>
          <p:nvPr/>
        </p:nvPicPr>
        <p:blipFill>
          <a:blip r:embed="rId2"/>
          <a:stretch>
            <a:fillRect/>
          </a:stretch>
        </p:blipFill>
        <p:spPr>
          <a:xfrm>
            <a:off x="301027" y="204556"/>
            <a:ext cx="478651" cy="443793"/>
          </a:xfrm>
          <a:prstGeom prst="rect">
            <a:avLst/>
          </a:prstGeom>
        </p:spPr>
      </p:pic>
      <p:pic>
        <p:nvPicPr>
          <p:cNvPr id="6" name="图片 5">
            <a:extLst>
              <a:ext uri="{FF2B5EF4-FFF2-40B4-BE49-F238E27FC236}">
                <a16:creationId xmlns:a16="http://schemas.microsoft.com/office/drawing/2014/main" id="{16CC6563-7472-07E3-FD74-3D8775D6342D}"/>
              </a:ext>
            </a:extLst>
          </p:cNvPr>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標題 1">
            <a:extLst>
              <a:ext uri="{FF2B5EF4-FFF2-40B4-BE49-F238E27FC236}">
                <a16:creationId xmlns:a16="http://schemas.microsoft.com/office/drawing/2014/main" id="{EE3FAB67-8D6D-AF41-455D-163385A56764}"/>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6B02BCF5-B524-8DFC-F6C5-D586C0C61A4B}"/>
              </a:ext>
            </a:extLst>
          </p:cNvPr>
          <p:cNvSpPr>
            <a:spLocks noGrp="1"/>
          </p:cNvSpPr>
          <p:nvPr>
            <p:ph type="body" idx="1"/>
          </p:nvPr>
        </p:nvSpPr>
        <p:spPr/>
        <p:txBody>
          <a:bodyPr/>
          <a:lstStyle/>
          <a:p>
            <a:endParaRPr lang="zh-TW" altLang="en-US"/>
          </a:p>
        </p:txBody>
      </p:sp>
      <p:pic>
        <p:nvPicPr>
          <p:cNvPr id="4" name="圖片 3">
            <a:extLst>
              <a:ext uri="{FF2B5EF4-FFF2-40B4-BE49-F238E27FC236}">
                <a16:creationId xmlns:a16="http://schemas.microsoft.com/office/drawing/2014/main" id="{CAF96CE7-70A6-FAF8-15AB-4D3251D843F0}"/>
              </a:ext>
            </a:extLst>
          </p:cNvPr>
          <p:cNvPicPr>
            <a:picLocks noChangeAspect="1"/>
          </p:cNvPicPr>
          <p:nvPr/>
        </p:nvPicPr>
        <p:blipFill>
          <a:blip r:embed="rId4"/>
          <a:stretch>
            <a:fillRect/>
          </a:stretch>
        </p:blipFill>
        <p:spPr>
          <a:xfrm>
            <a:off x="1144375" y="0"/>
            <a:ext cx="9903249" cy="6858000"/>
          </a:xfrm>
          <a:prstGeom prst="rect">
            <a:avLst/>
          </a:prstGeom>
        </p:spPr>
      </p:pic>
    </p:spTree>
    <p:extLst>
      <p:ext uri="{BB962C8B-B14F-4D97-AF65-F5344CB8AC3E}">
        <p14:creationId xmlns:p14="http://schemas.microsoft.com/office/powerpoint/2010/main" val="315608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17700161-AAE3-4920-BFC0-73CFB8DE0641}"/>
              </a:ext>
            </a:extLst>
          </p:cNvPr>
          <p:cNvGrpSpPr/>
          <p:nvPr/>
        </p:nvGrpSpPr>
        <p:grpSpPr>
          <a:xfrm>
            <a:off x="158140" y="-6875"/>
            <a:ext cx="11291061" cy="6730247"/>
            <a:chOff x="158140" y="-6875"/>
            <a:chExt cx="11291061" cy="6730247"/>
          </a:xfrm>
        </p:grpSpPr>
        <p:cxnSp>
          <p:nvCxnSpPr>
            <p:cNvPr id="10" name="直線接點 9">
              <a:extLst>
                <a:ext uri="{FF2B5EF4-FFF2-40B4-BE49-F238E27FC236}">
                  <a16:creationId xmlns:a16="http://schemas.microsoft.com/office/drawing/2014/main" id="{C2659C49-A3BA-4360-A27F-BC12F3C890C0}"/>
                </a:ext>
              </a:extLst>
            </p:cNvPr>
            <p:cNvCxnSpPr>
              <a:cxnSpLocks/>
            </p:cNvCxnSpPr>
            <p:nvPr/>
          </p:nvCxnSpPr>
          <p:spPr>
            <a:xfrm>
              <a:off x="3239427" y="1999719"/>
              <a:ext cx="0" cy="8688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AD6A7786-4CB5-4BD6-8293-362E5967B641}"/>
                </a:ext>
              </a:extLst>
            </p:cNvPr>
            <p:cNvCxnSpPr>
              <a:cxnSpLocks/>
            </p:cNvCxnSpPr>
            <p:nvPr/>
          </p:nvCxnSpPr>
          <p:spPr>
            <a:xfrm>
              <a:off x="6312137" y="2020066"/>
              <a:ext cx="0" cy="8688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FFB0948B-00E2-4134-BC5D-45FBC0F22538}"/>
                </a:ext>
              </a:extLst>
            </p:cNvPr>
            <p:cNvCxnSpPr>
              <a:cxnSpLocks/>
            </p:cNvCxnSpPr>
            <p:nvPr/>
          </p:nvCxnSpPr>
          <p:spPr>
            <a:xfrm>
              <a:off x="9139656" y="1999719"/>
              <a:ext cx="0" cy="8688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AEC5E207-D31C-4682-85D4-71FC0DB8EFCE}"/>
                </a:ext>
              </a:extLst>
            </p:cNvPr>
            <p:cNvCxnSpPr>
              <a:stCxn id="25" idx="0"/>
              <a:endCxn id="18" idx="2"/>
            </p:cNvCxnSpPr>
            <p:nvPr/>
          </p:nvCxnSpPr>
          <p:spPr>
            <a:xfrm flipV="1">
              <a:off x="1312247" y="1182183"/>
              <a:ext cx="19468" cy="4764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4DF32687-B180-47F1-B249-9A07B823A4A5}"/>
                </a:ext>
              </a:extLst>
            </p:cNvPr>
            <p:cNvSpPr/>
            <p:nvPr/>
          </p:nvSpPr>
          <p:spPr>
            <a:xfrm>
              <a:off x="3793276" y="-6875"/>
              <a:ext cx="5609228" cy="461665"/>
            </a:xfrm>
            <a:prstGeom prst="rect">
              <a:avLst/>
            </a:prstGeom>
            <a:noFill/>
          </p:spPr>
          <p:txBody>
            <a:bodyPr wrap="none" lIns="91440" tIns="45720" rIns="91440" bIns="45720">
              <a:spAutoFit/>
            </a:bodyPr>
            <a:lstStyle/>
            <a:p>
              <a:pPr algn="ctr"/>
              <a:r>
                <a:rPr lang="zh-TW" altLang="en-US" sz="2400" b="0" cap="none" spc="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基隆市深美國民小學校訂課程地圖</a:t>
              </a:r>
              <a:r>
                <a:rPr lang="en-US" altLang="zh-TW" sz="1200" b="0" cap="none" spc="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5.0</a:t>
              </a:r>
              <a:r>
                <a:rPr lang="zh-TW" altLang="en-US" sz="1200" b="0" cap="none" spc="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版</a:t>
              </a:r>
              <a:r>
                <a:rPr lang="en-US" altLang="zh-TW" sz="1200" b="0" cap="none" spc="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-109</a:t>
              </a:r>
              <a:endParaRPr lang="zh-TW" altLang="en-US" sz="2400" b="0" cap="none" spc="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endParaRPr>
            </a:p>
          </p:txBody>
        </p:sp>
        <p:cxnSp>
          <p:nvCxnSpPr>
            <p:cNvPr id="15" name="直線接點 14">
              <a:extLst>
                <a:ext uri="{FF2B5EF4-FFF2-40B4-BE49-F238E27FC236}">
                  <a16:creationId xmlns:a16="http://schemas.microsoft.com/office/drawing/2014/main" id="{8242FDC9-21C0-46DD-842F-050A53BE771F}"/>
                </a:ext>
              </a:extLst>
            </p:cNvPr>
            <p:cNvCxnSpPr>
              <a:cxnSpLocks/>
            </p:cNvCxnSpPr>
            <p:nvPr/>
          </p:nvCxnSpPr>
          <p:spPr>
            <a:xfrm flipV="1">
              <a:off x="5960528" y="662198"/>
              <a:ext cx="0" cy="37011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矩形: 圓角 4">
              <a:extLst>
                <a:ext uri="{FF2B5EF4-FFF2-40B4-BE49-F238E27FC236}">
                  <a16:creationId xmlns:a16="http://schemas.microsoft.com/office/drawing/2014/main" id="{8FE95BBD-7A52-4719-86BB-7745760C0189}"/>
                </a:ext>
              </a:extLst>
            </p:cNvPr>
            <p:cNvSpPr/>
            <p:nvPr/>
          </p:nvSpPr>
          <p:spPr>
            <a:xfrm>
              <a:off x="1850257" y="489971"/>
              <a:ext cx="8603166" cy="441137"/>
            </a:xfrm>
            <a:custGeom>
              <a:avLst/>
              <a:gdLst>
                <a:gd name="connsiteX0" fmla="*/ 0 w 8603166"/>
                <a:gd name="connsiteY0" fmla="*/ 73524 h 441137"/>
                <a:gd name="connsiteX1" fmla="*/ 73524 w 8603166"/>
                <a:gd name="connsiteY1" fmla="*/ 0 h 441137"/>
                <a:gd name="connsiteX2" fmla="*/ 723995 w 8603166"/>
                <a:gd name="connsiteY2" fmla="*/ 0 h 441137"/>
                <a:gd name="connsiteX3" fmla="*/ 1289904 w 8603166"/>
                <a:gd name="connsiteY3" fmla="*/ 0 h 441137"/>
                <a:gd name="connsiteX4" fmla="*/ 1855813 w 8603166"/>
                <a:gd name="connsiteY4" fmla="*/ 0 h 441137"/>
                <a:gd name="connsiteX5" fmla="*/ 2252601 w 8603166"/>
                <a:gd name="connsiteY5" fmla="*/ 0 h 441137"/>
                <a:gd name="connsiteX6" fmla="*/ 2818510 w 8603166"/>
                <a:gd name="connsiteY6" fmla="*/ 0 h 441137"/>
                <a:gd name="connsiteX7" fmla="*/ 3215297 w 8603166"/>
                <a:gd name="connsiteY7" fmla="*/ 0 h 441137"/>
                <a:gd name="connsiteX8" fmla="*/ 3612084 w 8603166"/>
                <a:gd name="connsiteY8" fmla="*/ 0 h 441137"/>
                <a:gd name="connsiteX9" fmla="*/ 4177994 w 8603166"/>
                <a:gd name="connsiteY9" fmla="*/ 0 h 441137"/>
                <a:gd name="connsiteX10" fmla="*/ 4913025 w 8603166"/>
                <a:gd name="connsiteY10" fmla="*/ 0 h 441137"/>
                <a:gd name="connsiteX11" fmla="*/ 5732618 w 8603166"/>
                <a:gd name="connsiteY11" fmla="*/ 0 h 441137"/>
                <a:gd name="connsiteX12" fmla="*/ 6383089 w 8603166"/>
                <a:gd name="connsiteY12" fmla="*/ 0 h 441137"/>
                <a:gd name="connsiteX13" fmla="*/ 6779876 w 8603166"/>
                <a:gd name="connsiteY13" fmla="*/ 0 h 441137"/>
                <a:gd name="connsiteX14" fmla="*/ 7599469 w 8603166"/>
                <a:gd name="connsiteY14" fmla="*/ 0 h 441137"/>
                <a:gd name="connsiteX15" fmla="*/ 8529642 w 8603166"/>
                <a:gd name="connsiteY15" fmla="*/ 0 h 441137"/>
                <a:gd name="connsiteX16" fmla="*/ 8603166 w 8603166"/>
                <a:gd name="connsiteY16" fmla="*/ 73524 h 441137"/>
                <a:gd name="connsiteX17" fmla="*/ 8603166 w 8603166"/>
                <a:gd name="connsiteY17" fmla="*/ 367613 h 441137"/>
                <a:gd name="connsiteX18" fmla="*/ 8529642 w 8603166"/>
                <a:gd name="connsiteY18" fmla="*/ 441137 h 441137"/>
                <a:gd name="connsiteX19" fmla="*/ 7710049 w 8603166"/>
                <a:gd name="connsiteY19" fmla="*/ 441137 h 441137"/>
                <a:gd name="connsiteX20" fmla="*/ 7313262 w 8603166"/>
                <a:gd name="connsiteY20" fmla="*/ 441137 h 441137"/>
                <a:gd name="connsiteX21" fmla="*/ 6916475 w 8603166"/>
                <a:gd name="connsiteY21" fmla="*/ 441137 h 441137"/>
                <a:gd name="connsiteX22" fmla="*/ 6181443 w 8603166"/>
                <a:gd name="connsiteY22" fmla="*/ 441137 h 441137"/>
                <a:gd name="connsiteX23" fmla="*/ 5361850 w 8603166"/>
                <a:gd name="connsiteY23" fmla="*/ 441137 h 441137"/>
                <a:gd name="connsiteX24" fmla="*/ 4626818 w 8603166"/>
                <a:gd name="connsiteY24" fmla="*/ 441137 h 441137"/>
                <a:gd name="connsiteX25" fmla="*/ 4145470 w 8603166"/>
                <a:gd name="connsiteY25" fmla="*/ 441137 h 441137"/>
                <a:gd name="connsiteX26" fmla="*/ 3579561 w 8603166"/>
                <a:gd name="connsiteY26" fmla="*/ 441137 h 441137"/>
                <a:gd name="connsiteX27" fmla="*/ 3098212 w 8603166"/>
                <a:gd name="connsiteY27" fmla="*/ 441137 h 441137"/>
                <a:gd name="connsiteX28" fmla="*/ 2447742 w 8603166"/>
                <a:gd name="connsiteY28" fmla="*/ 441137 h 441137"/>
                <a:gd name="connsiteX29" fmla="*/ 1797271 w 8603166"/>
                <a:gd name="connsiteY29" fmla="*/ 441137 h 441137"/>
                <a:gd name="connsiteX30" fmla="*/ 1315923 w 8603166"/>
                <a:gd name="connsiteY30" fmla="*/ 441137 h 441137"/>
                <a:gd name="connsiteX31" fmla="*/ 750013 w 8603166"/>
                <a:gd name="connsiteY31" fmla="*/ 441137 h 441137"/>
                <a:gd name="connsiteX32" fmla="*/ 73524 w 8603166"/>
                <a:gd name="connsiteY32" fmla="*/ 441137 h 441137"/>
                <a:gd name="connsiteX33" fmla="*/ 0 w 8603166"/>
                <a:gd name="connsiteY33" fmla="*/ 367613 h 441137"/>
                <a:gd name="connsiteX34" fmla="*/ 0 w 8603166"/>
                <a:gd name="connsiteY34" fmla="*/ 73524 h 44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03166" h="441137" fill="none" extrusionOk="0">
                  <a:moveTo>
                    <a:pt x="0" y="73524"/>
                  </a:moveTo>
                  <a:cubicBezTo>
                    <a:pt x="-101" y="27600"/>
                    <a:pt x="36063" y="-1407"/>
                    <a:pt x="73524" y="0"/>
                  </a:cubicBezTo>
                  <a:cubicBezTo>
                    <a:pt x="256345" y="15552"/>
                    <a:pt x="528659" y="-28121"/>
                    <a:pt x="723995" y="0"/>
                  </a:cubicBezTo>
                  <a:cubicBezTo>
                    <a:pt x="919331" y="28121"/>
                    <a:pt x="1115880" y="-3259"/>
                    <a:pt x="1289904" y="0"/>
                  </a:cubicBezTo>
                  <a:cubicBezTo>
                    <a:pt x="1463928" y="3259"/>
                    <a:pt x="1660972" y="-3277"/>
                    <a:pt x="1855813" y="0"/>
                  </a:cubicBezTo>
                  <a:cubicBezTo>
                    <a:pt x="2050654" y="3277"/>
                    <a:pt x="2073611" y="2006"/>
                    <a:pt x="2252601" y="0"/>
                  </a:cubicBezTo>
                  <a:cubicBezTo>
                    <a:pt x="2431591" y="-2006"/>
                    <a:pt x="2647948" y="-6641"/>
                    <a:pt x="2818510" y="0"/>
                  </a:cubicBezTo>
                  <a:cubicBezTo>
                    <a:pt x="2989072" y="6641"/>
                    <a:pt x="3049987" y="-8685"/>
                    <a:pt x="3215297" y="0"/>
                  </a:cubicBezTo>
                  <a:cubicBezTo>
                    <a:pt x="3380607" y="8685"/>
                    <a:pt x="3491791" y="-4696"/>
                    <a:pt x="3612084" y="0"/>
                  </a:cubicBezTo>
                  <a:cubicBezTo>
                    <a:pt x="3732377" y="4696"/>
                    <a:pt x="4045976" y="-20267"/>
                    <a:pt x="4177994" y="0"/>
                  </a:cubicBezTo>
                  <a:cubicBezTo>
                    <a:pt x="4310012" y="20267"/>
                    <a:pt x="4578558" y="30109"/>
                    <a:pt x="4913025" y="0"/>
                  </a:cubicBezTo>
                  <a:cubicBezTo>
                    <a:pt x="5247492" y="-30109"/>
                    <a:pt x="5458883" y="-24142"/>
                    <a:pt x="5732618" y="0"/>
                  </a:cubicBezTo>
                  <a:cubicBezTo>
                    <a:pt x="6006353" y="24142"/>
                    <a:pt x="6192926" y="6069"/>
                    <a:pt x="6383089" y="0"/>
                  </a:cubicBezTo>
                  <a:cubicBezTo>
                    <a:pt x="6573252" y="-6069"/>
                    <a:pt x="6633507" y="1295"/>
                    <a:pt x="6779876" y="0"/>
                  </a:cubicBezTo>
                  <a:cubicBezTo>
                    <a:pt x="6926245" y="-1295"/>
                    <a:pt x="7243758" y="16207"/>
                    <a:pt x="7599469" y="0"/>
                  </a:cubicBezTo>
                  <a:cubicBezTo>
                    <a:pt x="7955180" y="-16207"/>
                    <a:pt x="8318210" y="-30606"/>
                    <a:pt x="8529642" y="0"/>
                  </a:cubicBezTo>
                  <a:cubicBezTo>
                    <a:pt x="8571876" y="331"/>
                    <a:pt x="8600665" y="25286"/>
                    <a:pt x="8603166" y="73524"/>
                  </a:cubicBezTo>
                  <a:cubicBezTo>
                    <a:pt x="8604410" y="219614"/>
                    <a:pt x="8591974" y="307771"/>
                    <a:pt x="8603166" y="367613"/>
                  </a:cubicBezTo>
                  <a:cubicBezTo>
                    <a:pt x="8600928" y="406990"/>
                    <a:pt x="8573159" y="441133"/>
                    <a:pt x="8529642" y="441137"/>
                  </a:cubicBezTo>
                  <a:cubicBezTo>
                    <a:pt x="8357915" y="424110"/>
                    <a:pt x="8060623" y="403631"/>
                    <a:pt x="7710049" y="441137"/>
                  </a:cubicBezTo>
                  <a:cubicBezTo>
                    <a:pt x="7359475" y="478643"/>
                    <a:pt x="7480550" y="433173"/>
                    <a:pt x="7313262" y="441137"/>
                  </a:cubicBezTo>
                  <a:cubicBezTo>
                    <a:pt x="7145974" y="449101"/>
                    <a:pt x="7079939" y="453965"/>
                    <a:pt x="6916475" y="441137"/>
                  </a:cubicBezTo>
                  <a:cubicBezTo>
                    <a:pt x="6753011" y="428309"/>
                    <a:pt x="6336647" y="452084"/>
                    <a:pt x="6181443" y="441137"/>
                  </a:cubicBezTo>
                  <a:cubicBezTo>
                    <a:pt x="6026239" y="430190"/>
                    <a:pt x="5712165" y="466283"/>
                    <a:pt x="5361850" y="441137"/>
                  </a:cubicBezTo>
                  <a:cubicBezTo>
                    <a:pt x="5011535" y="415991"/>
                    <a:pt x="4845229" y="441637"/>
                    <a:pt x="4626818" y="441137"/>
                  </a:cubicBezTo>
                  <a:cubicBezTo>
                    <a:pt x="4408407" y="440637"/>
                    <a:pt x="4263020" y="422330"/>
                    <a:pt x="4145470" y="441137"/>
                  </a:cubicBezTo>
                  <a:cubicBezTo>
                    <a:pt x="4027920" y="459944"/>
                    <a:pt x="3778765" y="427414"/>
                    <a:pt x="3579561" y="441137"/>
                  </a:cubicBezTo>
                  <a:cubicBezTo>
                    <a:pt x="3380357" y="454860"/>
                    <a:pt x="3237929" y="426899"/>
                    <a:pt x="3098212" y="441137"/>
                  </a:cubicBezTo>
                  <a:cubicBezTo>
                    <a:pt x="2958495" y="455375"/>
                    <a:pt x="2680585" y="412962"/>
                    <a:pt x="2447742" y="441137"/>
                  </a:cubicBezTo>
                  <a:cubicBezTo>
                    <a:pt x="2214899" y="469313"/>
                    <a:pt x="2054844" y="427579"/>
                    <a:pt x="1797271" y="441137"/>
                  </a:cubicBezTo>
                  <a:cubicBezTo>
                    <a:pt x="1539698" y="454695"/>
                    <a:pt x="1425791" y="427615"/>
                    <a:pt x="1315923" y="441137"/>
                  </a:cubicBezTo>
                  <a:cubicBezTo>
                    <a:pt x="1206055" y="454659"/>
                    <a:pt x="896424" y="448104"/>
                    <a:pt x="750013" y="441137"/>
                  </a:cubicBezTo>
                  <a:cubicBezTo>
                    <a:pt x="603602" y="434171"/>
                    <a:pt x="290771" y="465700"/>
                    <a:pt x="73524" y="441137"/>
                  </a:cubicBezTo>
                  <a:cubicBezTo>
                    <a:pt x="37044" y="440066"/>
                    <a:pt x="-5994" y="409305"/>
                    <a:pt x="0" y="367613"/>
                  </a:cubicBezTo>
                  <a:cubicBezTo>
                    <a:pt x="6418" y="280724"/>
                    <a:pt x="6186" y="185312"/>
                    <a:pt x="0" y="73524"/>
                  </a:cubicBezTo>
                  <a:close/>
                </a:path>
                <a:path w="8603166" h="441137" stroke="0" extrusionOk="0">
                  <a:moveTo>
                    <a:pt x="0" y="73524"/>
                  </a:moveTo>
                  <a:cubicBezTo>
                    <a:pt x="-929" y="41728"/>
                    <a:pt x="29703" y="2700"/>
                    <a:pt x="73524" y="0"/>
                  </a:cubicBezTo>
                  <a:cubicBezTo>
                    <a:pt x="265483" y="-3322"/>
                    <a:pt x="446567" y="-11228"/>
                    <a:pt x="554872" y="0"/>
                  </a:cubicBezTo>
                  <a:cubicBezTo>
                    <a:pt x="663177" y="11228"/>
                    <a:pt x="965681" y="22034"/>
                    <a:pt x="1120782" y="0"/>
                  </a:cubicBezTo>
                  <a:cubicBezTo>
                    <a:pt x="1275883" y="-22034"/>
                    <a:pt x="1552801" y="-9676"/>
                    <a:pt x="1940375" y="0"/>
                  </a:cubicBezTo>
                  <a:cubicBezTo>
                    <a:pt x="2327949" y="9676"/>
                    <a:pt x="2325455" y="-17397"/>
                    <a:pt x="2590845" y="0"/>
                  </a:cubicBezTo>
                  <a:cubicBezTo>
                    <a:pt x="2856235" y="17397"/>
                    <a:pt x="3100960" y="-9888"/>
                    <a:pt x="3241316" y="0"/>
                  </a:cubicBezTo>
                  <a:cubicBezTo>
                    <a:pt x="3381672" y="9888"/>
                    <a:pt x="3652986" y="-24744"/>
                    <a:pt x="3807225" y="0"/>
                  </a:cubicBezTo>
                  <a:cubicBezTo>
                    <a:pt x="3961464" y="24744"/>
                    <a:pt x="4161748" y="9999"/>
                    <a:pt x="4373135" y="0"/>
                  </a:cubicBezTo>
                  <a:cubicBezTo>
                    <a:pt x="4584522" y="-9999"/>
                    <a:pt x="4690507" y="-21874"/>
                    <a:pt x="4854483" y="0"/>
                  </a:cubicBezTo>
                  <a:cubicBezTo>
                    <a:pt x="5018459" y="21874"/>
                    <a:pt x="5251772" y="-4558"/>
                    <a:pt x="5589515" y="0"/>
                  </a:cubicBezTo>
                  <a:cubicBezTo>
                    <a:pt x="5927258" y="4558"/>
                    <a:pt x="5998273" y="-17130"/>
                    <a:pt x="6155424" y="0"/>
                  </a:cubicBezTo>
                  <a:cubicBezTo>
                    <a:pt x="6312575" y="17130"/>
                    <a:pt x="6675107" y="13563"/>
                    <a:pt x="6975017" y="0"/>
                  </a:cubicBezTo>
                  <a:cubicBezTo>
                    <a:pt x="7274927" y="-13563"/>
                    <a:pt x="7186349" y="9120"/>
                    <a:pt x="7371804" y="0"/>
                  </a:cubicBezTo>
                  <a:cubicBezTo>
                    <a:pt x="7557259" y="-9120"/>
                    <a:pt x="7809253" y="-21682"/>
                    <a:pt x="7937714" y="0"/>
                  </a:cubicBezTo>
                  <a:cubicBezTo>
                    <a:pt x="8066175" y="21682"/>
                    <a:pt x="8301687" y="877"/>
                    <a:pt x="8529642" y="0"/>
                  </a:cubicBezTo>
                  <a:cubicBezTo>
                    <a:pt x="8568147" y="783"/>
                    <a:pt x="8605226" y="33238"/>
                    <a:pt x="8603166" y="73524"/>
                  </a:cubicBezTo>
                  <a:cubicBezTo>
                    <a:pt x="8611001" y="153081"/>
                    <a:pt x="8592250" y="274631"/>
                    <a:pt x="8603166" y="367613"/>
                  </a:cubicBezTo>
                  <a:cubicBezTo>
                    <a:pt x="8604736" y="411750"/>
                    <a:pt x="8576164" y="444467"/>
                    <a:pt x="8529642" y="441137"/>
                  </a:cubicBezTo>
                  <a:cubicBezTo>
                    <a:pt x="8355567" y="438225"/>
                    <a:pt x="8045291" y="438058"/>
                    <a:pt x="7794610" y="441137"/>
                  </a:cubicBezTo>
                  <a:cubicBezTo>
                    <a:pt x="7543929" y="444216"/>
                    <a:pt x="7361108" y="421489"/>
                    <a:pt x="7144140" y="441137"/>
                  </a:cubicBezTo>
                  <a:cubicBezTo>
                    <a:pt x="6927172" y="460786"/>
                    <a:pt x="6556562" y="400483"/>
                    <a:pt x="6324547" y="441137"/>
                  </a:cubicBezTo>
                  <a:cubicBezTo>
                    <a:pt x="6092532" y="481791"/>
                    <a:pt x="5827347" y="437209"/>
                    <a:pt x="5504954" y="441137"/>
                  </a:cubicBezTo>
                  <a:cubicBezTo>
                    <a:pt x="5182561" y="445065"/>
                    <a:pt x="5009797" y="409093"/>
                    <a:pt x="4769922" y="441137"/>
                  </a:cubicBezTo>
                  <a:cubicBezTo>
                    <a:pt x="4530047" y="473181"/>
                    <a:pt x="4415724" y="431362"/>
                    <a:pt x="4204012" y="441137"/>
                  </a:cubicBezTo>
                  <a:cubicBezTo>
                    <a:pt x="3992300" y="450913"/>
                    <a:pt x="3636316" y="466737"/>
                    <a:pt x="3384419" y="441137"/>
                  </a:cubicBezTo>
                  <a:cubicBezTo>
                    <a:pt x="3132522" y="415537"/>
                    <a:pt x="3014142" y="469794"/>
                    <a:pt x="2649388" y="441137"/>
                  </a:cubicBezTo>
                  <a:cubicBezTo>
                    <a:pt x="2284634" y="412480"/>
                    <a:pt x="2261806" y="451499"/>
                    <a:pt x="2083478" y="441137"/>
                  </a:cubicBezTo>
                  <a:cubicBezTo>
                    <a:pt x="1905150" y="430776"/>
                    <a:pt x="1689009" y="453988"/>
                    <a:pt x="1517569" y="441137"/>
                  </a:cubicBezTo>
                  <a:cubicBezTo>
                    <a:pt x="1346129" y="428286"/>
                    <a:pt x="921276" y="411630"/>
                    <a:pt x="697976" y="441137"/>
                  </a:cubicBezTo>
                  <a:cubicBezTo>
                    <a:pt x="474676" y="470644"/>
                    <a:pt x="250961" y="417010"/>
                    <a:pt x="73524" y="441137"/>
                  </a:cubicBezTo>
                  <a:cubicBezTo>
                    <a:pt x="25864" y="435638"/>
                    <a:pt x="-6823" y="405642"/>
                    <a:pt x="0" y="367613"/>
                  </a:cubicBezTo>
                  <a:cubicBezTo>
                    <a:pt x="-6136" y="269308"/>
                    <a:pt x="-12720" y="189790"/>
                    <a:pt x="0" y="73524"/>
                  </a:cubicBezTo>
                  <a:close/>
                </a:path>
              </a:pathLst>
            </a:custGeom>
            <a:solidFill>
              <a:schemeClr val="accent6">
                <a:lumMod val="40000"/>
                <a:lumOff val="60000"/>
              </a:schemeClr>
            </a:solidFill>
            <a:ln>
              <a:solidFill>
                <a:schemeClr val="accent6">
                  <a:lumMod val="40000"/>
                  <a:lumOff val="60000"/>
                </a:schemeClr>
              </a:solidFill>
              <a:extLst>
                <a:ext uri="{C807C97D-BFC1-408E-A445-0C87EB9F89A2}">
                  <ask:lineSketchStyleProps xmlns="" xmlns:ask="http://schemas.microsoft.com/office/drawing/2018/sketchyshapes" sd="1351414221">
                    <a:prstGeom prst="roundRect">
                      <a:avLst/>
                    </a:prstGeom>
                    <ask:type>
                      <ask:lineSketchFreehand/>
                    </ask:type>
                  </ask:lineSketchStyleProps>
                </a:ext>
              </a:extLst>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n w="0"/>
                  <a:solidFill>
                    <a:schemeClr val="tx1"/>
                  </a:solidFill>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深情教學、美的教育</a:t>
              </a:r>
              <a:r>
                <a:rPr lang="en-US" altLang="zh-TW" dirty="0">
                  <a:ln w="0"/>
                  <a:solidFill>
                    <a:schemeClr val="tx1"/>
                  </a:solidFill>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a:t>
              </a:r>
              <a:r>
                <a:rPr lang="zh-TW" altLang="en-US" dirty="0">
                  <a:ln w="0"/>
                  <a:solidFill>
                    <a:schemeClr val="tx1"/>
                  </a:solidFill>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讓每位學生都能樂在學習，喜學終身，成為學習的主人</a:t>
              </a:r>
            </a:p>
          </p:txBody>
        </p:sp>
        <p:grpSp>
          <p:nvGrpSpPr>
            <p:cNvPr id="17" name="群組 16">
              <a:extLst>
                <a:ext uri="{FF2B5EF4-FFF2-40B4-BE49-F238E27FC236}">
                  <a16:creationId xmlns:a16="http://schemas.microsoft.com/office/drawing/2014/main" id="{05C47649-C630-4FA7-BEF2-D46894F2E95B}"/>
                </a:ext>
              </a:extLst>
            </p:cNvPr>
            <p:cNvGrpSpPr/>
            <p:nvPr/>
          </p:nvGrpSpPr>
          <p:grpSpPr>
            <a:xfrm>
              <a:off x="1892748" y="1006876"/>
              <a:ext cx="8476498" cy="1013190"/>
              <a:chOff x="1390860" y="1013751"/>
              <a:chExt cx="8476498" cy="1013190"/>
            </a:xfrm>
          </p:grpSpPr>
          <p:sp>
            <p:nvSpPr>
              <p:cNvPr id="30" name="橢圓 29">
                <a:extLst>
                  <a:ext uri="{FF2B5EF4-FFF2-40B4-BE49-F238E27FC236}">
                    <a16:creationId xmlns:a16="http://schemas.microsoft.com/office/drawing/2014/main" id="{430E34B1-7A9F-446C-9528-D4A054A720D5}"/>
                  </a:ext>
                </a:extLst>
              </p:cNvPr>
              <p:cNvSpPr/>
              <p:nvPr/>
            </p:nvSpPr>
            <p:spPr>
              <a:xfrm>
                <a:off x="1390860" y="1180918"/>
                <a:ext cx="1091050" cy="278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多元</a:t>
                </a:r>
              </a:p>
            </p:txBody>
          </p:sp>
          <p:sp>
            <p:nvSpPr>
              <p:cNvPr id="31" name="橢圓 30">
                <a:extLst>
                  <a:ext uri="{FF2B5EF4-FFF2-40B4-BE49-F238E27FC236}">
                    <a16:creationId xmlns:a16="http://schemas.microsoft.com/office/drawing/2014/main" id="{F3FBC90E-5830-40BE-B28F-182317F91292}"/>
                  </a:ext>
                </a:extLst>
              </p:cNvPr>
              <p:cNvSpPr/>
              <p:nvPr/>
            </p:nvSpPr>
            <p:spPr>
              <a:xfrm>
                <a:off x="3179747" y="1180918"/>
                <a:ext cx="1091050" cy="306659"/>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自主</a:t>
                </a:r>
              </a:p>
            </p:txBody>
          </p:sp>
          <p:sp>
            <p:nvSpPr>
              <p:cNvPr id="32" name="橢圓 31">
                <a:extLst>
                  <a:ext uri="{FF2B5EF4-FFF2-40B4-BE49-F238E27FC236}">
                    <a16:creationId xmlns:a16="http://schemas.microsoft.com/office/drawing/2014/main" id="{4E2A95B7-6264-48ED-80BD-DF5C04DBABFF}"/>
                  </a:ext>
                </a:extLst>
              </p:cNvPr>
              <p:cNvSpPr/>
              <p:nvPr/>
            </p:nvSpPr>
            <p:spPr>
              <a:xfrm>
                <a:off x="5240723" y="1192876"/>
                <a:ext cx="1091050" cy="306659"/>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合群</a:t>
                </a:r>
              </a:p>
            </p:txBody>
          </p:sp>
          <p:cxnSp>
            <p:nvCxnSpPr>
              <p:cNvPr id="33" name="直線接點 32">
                <a:extLst>
                  <a:ext uri="{FF2B5EF4-FFF2-40B4-BE49-F238E27FC236}">
                    <a16:creationId xmlns:a16="http://schemas.microsoft.com/office/drawing/2014/main" id="{D287BDB5-11BF-4FBC-A7D1-26C55D73C3C7}"/>
                  </a:ext>
                </a:extLst>
              </p:cNvPr>
              <p:cNvCxnSpPr>
                <a:cxnSpLocks/>
              </p:cNvCxnSpPr>
              <p:nvPr/>
            </p:nvCxnSpPr>
            <p:spPr>
              <a:xfrm flipV="1">
                <a:off x="1936385" y="1036902"/>
                <a:ext cx="6701383" cy="3016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D8EEDAC9-ECC2-4C74-A007-9B73C86E52F4}"/>
                  </a:ext>
                </a:extLst>
              </p:cNvPr>
              <p:cNvCxnSpPr>
                <a:cxnSpLocks/>
                <a:endCxn id="30" idx="0"/>
              </p:cNvCxnSpPr>
              <p:nvPr/>
            </p:nvCxnSpPr>
            <p:spPr>
              <a:xfrm>
                <a:off x="1936385" y="1070405"/>
                <a:ext cx="0" cy="1105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80E205B7-30E4-44B5-BA18-0DE05D66E287}"/>
                  </a:ext>
                </a:extLst>
              </p:cNvPr>
              <p:cNvCxnSpPr>
                <a:cxnSpLocks/>
              </p:cNvCxnSpPr>
              <p:nvPr/>
            </p:nvCxnSpPr>
            <p:spPr>
              <a:xfrm>
                <a:off x="3724815" y="1039184"/>
                <a:ext cx="0" cy="1417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9D3CD172-A64F-4EDF-AD17-039F8E146F3A}"/>
                  </a:ext>
                </a:extLst>
              </p:cNvPr>
              <p:cNvCxnSpPr>
                <a:cxnSpLocks/>
                <a:stCxn id="32" idx="0"/>
              </p:cNvCxnSpPr>
              <p:nvPr/>
            </p:nvCxnSpPr>
            <p:spPr>
              <a:xfrm flipV="1">
                <a:off x="5786248" y="1027779"/>
                <a:ext cx="0" cy="165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1027375D-77BB-4F9E-9BAD-EC881F4FD882}"/>
                  </a:ext>
                </a:extLst>
              </p:cNvPr>
              <p:cNvCxnSpPr>
                <a:cxnSpLocks/>
                <a:stCxn id="39" idx="0"/>
              </p:cNvCxnSpPr>
              <p:nvPr/>
            </p:nvCxnSpPr>
            <p:spPr>
              <a:xfrm flipH="1" flipV="1">
                <a:off x="8637768" y="1013751"/>
                <a:ext cx="1" cy="61810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矩形 37">
                <a:extLst>
                  <a:ext uri="{FF2B5EF4-FFF2-40B4-BE49-F238E27FC236}">
                    <a16:creationId xmlns:a16="http://schemas.microsoft.com/office/drawing/2014/main" id="{E512C34F-92BC-464F-B449-25AEE8222B20}"/>
                  </a:ext>
                </a:extLst>
              </p:cNvPr>
              <p:cNvSpPr/>
              <p:nvPr/>
            </p:nvSpPr>
            <p:spPr>
              <a:xfrm>
                <a:off x="4593067" y="1652205"/>
                <a:ext cx="2386361" cy="374736"/>
              </a:xfrm>
              <a:prstGeom prst="rect">
                <a:avLst/>
              </a:prstGeom>
              <a:solidFill>
                <a:srgbClr val="FFC000"/>
              </a:solidFill>
            </p:spPr>
            <p:style>
              <a:lnRef idx="2">
                <a:schemeClr val="accent3"/>
              </a:lnRef>
              <a:fillRef idx="1">
                <a:schemeClr val="lt1"/>
              </a:fillRef>
              <a:effectRef idx="0">
                <a:schemeClr val="accent3"/>
              </a:effectRef>
              <a:fontRef idx="minor">
                <a:schemeClr val="dk1"/>
              </a:fontRef>
            </p:style>
            <p:txBody>
              <a:bodyPr rtlCol="0" anchor="ctr"/>
              <a:lstStyle/>
              <a:p>
                <a:pPr algn="ctr" fontAlgn="base"/>
                <a:r>
                  <a:rPr lang="zh-TW" altLang="en-US" dirty="0">
                    <a:solidFill>
                      <a:schemeClr val="tx1"/>
                    </a:solidFill>
                    <a:latin typeface="標楷體" panose="03000509000000000000" pitchFamily="65" charset="-120"/>
                    <a:ea typeface="標楷體" panose="03000509000000000000" pitchFamily="65" charset="-120"/>
                  </a:rPr>
                  <a:t>尊重包容與溝通合作</a:t>
                </a:r>
              </a:p>
            </p:txBody>
          </p:sp>
          <p:sp>
            <p:nvSpPr>
              <p:cNvPr id="39" name="矩形 38">
                <a:extLst>
                  <a:ext uri="{FF2B5EF4-FFF2-40B4-BE49-F238E27FC236}">
                    <a16:creationId xmlns:a16="http://schemas.microsoft.com/office/drawing/2014/main" id="{E2AA656E-E0E2-4623-A47D-E2EDB2ED7A26}"/>
                  </a:ext>
                </a:extLst>
              </p:cNvPr>
              <p:cNvSpPr/>
              <p:nvPr/>
            </p:nvSpPr>
            <p:spPr>
              <a:xfrm>
                <a:off x="7408179" y="1631858"/>
                <a:ext cx="2459179" cy="374736"/>
              </a:xfrm>
              <a:prstGeom prst="rect">
                <a:avLst/>
              </a:prstGeom>
              <a:solidFill>
                <a:srgbClr val="CC66FF"/>
              </a:solidFill>
            </p:spPr>
            <p:style>
              <a:lnRef idx="2">
                <a:schemeClr val="accent5"/>
              </a:lnRef>
              <a:fillRef idx="1">
                <a:schemeClr val="lt1"/>
              </a:fillRef>
              <a:effectRef idx="0">
                <a:schemeClr val="accent5"/>
              </a:effectRef>
              <a:fontRef idx="minor">
                <a:schemeClr val="dk1"/>
              </a:fontRef>
            </p:style>
            <p:txBody>
              <a:bodyPr rtlCol="0" anchor="ctr"/>
              <a:lstStyle/>
              <a:p>
                <a:pPr algn="ctr" fontAlgn="base"/>
                <a:r>
                  <a:rPr lang="zh-TW" altLang="en-US" dirty="0">
                    <a:solidFill>
                      <a:schemeClr val="bg1"/>
                    </a:solidFill>
                    <a:latin typeface="標楷體" panose="03000509000000000000" pitchFamily="65" charset="-120"/>
                    <a:ea typeface="標楷體" panose="03000509000000000000" pitchFamily="65" charset="-120"/>
                  </a:rPr>
                  <a:t>自我挑戰與人際關懷</a:t>
                </a:r>
              </a:p>
            </p:txBody>
          </p:sp>
          <p:sp>
            <p:nvSpPr>
              <p:cNvPr id="40" name="右大括弧 39">
                <a:extLst>
                  <a:ext uri="{FF2B5EF4-FFF2-40B4-BE49-F238E27FC236}">
                    <a16:creationId xmlns:a16="http://schemas.microsoft.com/office/drawing/2014/main" id="{4642B6CE-FB93-488D-81A0-3C410EF41AD1}"/>
                  </a:ext>
                </a:extLst>
              </p:cNvPr>
              <p:cNvSpPr/>
              <p:nvPr/>
            </p:nvSpPr>
            <p:spPr>
              <a:xfrm rot="5400000">
                <a:off x="2735212" y="645037"/>
                <a:ext cx="90970" cy="1776052"/>
              </a:xfrm>
              <a:prstGeom prst="rightBrace">
                <a:avLst>
                  <a:gd name="adj1" fmla="val 8333"/>
                  <a:gd name="adj2" fmla="val 50316"/>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AD3E335F-A38E-4EB8-B652-6759E084F396}"/>
                  </a:ext>
                </a:extLst>
              </p:cNvPr>
              <p:cNvSpPr/>
              <p:nvPr/>
            </p:nvSpPr>
            <p:spPr>
              <a:xfrm>
                <a:off x="1560421" y="1652205"/>
                <a:ext cx="2603895" cy="374736"/>
              </a:xfrm>
              <a:prstGeom prst="rect">
                <a:avLst/>
              </a:prstGeom>
              <a:solidFill>
                <a:schemeClr val="accent6">
                  <a:lumMod val="60000"/>
                  <a:lumOff val="4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fontAlgn="base"/>
                <a:r>
                  <a:rPr lang="zh-TW" altLang="en-US" dirty="0">
                    <a:solidFill>
                      <a:schemeClr val="tx1"/>
                    </a:solidFill>
                    <a:latin typeface="標楷體" panose="03000509000000000000" pitchFamily="65" charset="-120"/>
                    <a:ea typeface="標楷體" panose="03000509000000000000" pitchFamily="65" charset="-120"/>
                  </a:rPr>
                  <a:t>多元探究與解決問題</a:t>
                </a:r>
              </a:p>
            </p:txBody>
          </p:sp>
          <p:cxnSp>
            <p:nvCxnSpPr>
              <p:cNvPr id="42" name="直線接點 41">
                <a:extLst>
                  <a:ext uri="{FF2B5EF4-FFF2-40B4-BE49-F238E27FC236}">
                    <a16:creationId xmlns:a16="http://schemas.microsoft.com/office/drawing/2014/main" id="{8BEEA016-4773-41B0-AD4D-1058477C5571}"/>
                  </a:ext>
                </a:extLst>
              </p:cNvPr>
              <p:cNvCxnSpPr>
                <a:cxnSpLocks/>
                <a:stCxn id="32" idx="4"/>
                <a:endCxn id="38" idx="0"/>
              </p:cNvCxnSpPr>
              <p:nvPr/>
            </p:nvCxnSpPr>
            <p:spPr>
              <a:xfrm>
                <a:off x="5786248" y="1499535"/>
                <a:ext cx="0" cy="1526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橢圓 42">
                <a:extLst>
                  <a:ext uri="{FF2B5EF4-FFF2-40B4-BE49-F238E27FC236}">
                    <a16:creationId xmlns:a16="http://schemas.microsoft.com/office/drawing/2014/main" id="{356B9F26-9A58-4B15-B19C-C79345FEBB88}"/>
                  </a:ext>
                </a:extLst>
              </p:cNvPr>
              <p:cNvSpPr/>
              <p:nvPr/>
            </p:nvSpPr>
            <p:spPr>
              <a:xfrm>
                <a:off x="8132871" y="1189058"/>
                <a:ext cx="1091050" cy="30665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卓越</a:t>
                </a:r>
              </a:p>
            </p:txBody>
          </p:sp>
        </p:grpSp>
        <p:sp>
          <p:nvSpPr>
            <p:cNvPr id="18" name="矩形: 圓角 72">
              <a:extLst>
                <a:ext uri="{FF2B5EF4-FFF2-40B4-BE49-F238E27FC236}">
                  <a16:creationId xmlns:a16="http://schemas.microsoft.com/office/drawing/2014/main" id="{4F57A192-4C75-4D3C-A6F2-8DE7C5194414}"/>
                </a:ext>
              </a:extLst>
            </p:cNvPr>
            <p:cNvSpPr/>
            <p:nvPr/>
          </p:nvSpPr>
          <p:spPr>
            <a:xfrm>
              <a:off x="944214" y="405319"/>
              <a:ext cx="775001" cy="7768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latin typeface="標楷體" panose="03000509000000000000" pitchFamily="65" charset="-120"/>
                  <a:ea typeface="標楷體" panose="03000509000000000000" pitchFamily="65" charset="-120"/>
                </a:rPr>
                <a:t>學校願景</a:t>
              </a:r>
            </a:p>
          </p:txBody>
        </p:sp>
        <p:sp>
          <p:nvSpPr>
            <p:cNvPr id="19" name="矩形: 圓角 75">
              <a:extLst>
                <a:ext uri="{FF2B5EF4-FFF2-40B4-BE49-F238E27FC236}">
                  <a16:creationId xmlns:a16="http://schemas.microsoft.com/office/drawing/2014/main" id="{9BF5080A-CBF0-444B-BE78-715CEBEC97BB}"/>
                </a:ext>
              </a:extLst>
            </p:cNvPr>
            <p:cNvSpPr/>
            <p:nvPr/>
          </p:nvSpPr>
          <p:spPr>
            <a:xfrm>
              <a:off x="923456" y="1243202"/>
              <a:ext cx="775001" cy="7768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latin typeface="標楷體" panose="03000509000000000000" pitchFamily="65" charset="-120"/>
                  <a:ea typeface="標楷體" panose="03000509000000000000" pitchFamily="65" charset="-120"/>
                </a:rPr>
                <a:t>課程理念</a:t>
              </a:r>
            </a:p>
          </p:txBody>
        </p:sp>
        <p:sp>
          <p:nvSpPr>
            <p:cNvPr id="20" name="矩形: 圓角 82">
              <a:extLst>
                <a:ext uri="{FF2B5EF4-FFF2-40B4-BE49-F238E27FC236}">
                  <a16:creationId xmlns:a16="http://schemas.microsoft.com/office/drawing/2014/main" id="{E4ED6B09-88E3-4E80-BD9C-9B4520274856}"/>
                </a:ext>
              </a:extLst>
            </p:cNvPr>
            <p:cNvSpPr/>
            <p:nvPr/>
          </p:nvSpPr>
          <p:spPr>
            <a:xfrm>
              <a:off x="923456" y="3894573"/>
              <a:ext cx="775001" cy="7768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latin typeface="標楷體" panose="03000509000000000000" pitchFamily="65" charset="-120"/>
                  <a:ea typeface="標楷體" panose="03000509000000000000" pitchFamily="65" charset="-120"/>
                </a:rPr>
                <a:t>課程架構</a:t>
              </a:r>
            </a:p>
          </p:txBody>
        </p:sp>
        <p:pic>
          <p:nvPicPr>
            <p:cNvPr id="21" name="圖片 20" descr="一張含有 玩具, 布偶 的圖片&#10;&#10;描述是以非常高的可信度產生">
              <a:extLst>
                <a:ext uri="{FF2B5EF4-FFF2-40B4-BE49-F238E27FC236}">
                  <a16:creationId xmlns:a16="http://schemas.microsoft.com/office/drawing/2014/main" id="{39E62627-CC07-4918-B83E-9ACE106A95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7285" y="225918"/>
              <a:ext cx="1561916" cy="1561916"/>
            </a:xfrm>
            <a:prstGeom prst="rect">
              <a:avLst/>
            </a:prstGeom>
          </p:spPr>
        </p:pic>
        <p:pic>
          <p:nvPicPr>
            <p:cNvPr id="22" name="圖片 21" descr="一張含有 畫畫 的圖片&#10;&#10;自動產生的描述">
              <a:extLst>
                <a:ext uri="{FF2B5EF4-FFF2-40B4-BE49-F238E27FC236}">
                  <a16:creationId xmlns:a16="http://schemas.microsoft.com/office/drawing/2014/main" id="{CB652B9C-33DD-4703-BD6F-606A694E021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140" y="86301"/>
              <a:ext cx="681025" cy="669799"/>
            </a:xfrm>
            <a:prstGeom prst="rect">
              <a:avLst/>
            </a:prstGeom>
          </p:spPr>
        </p:pic>
        <p:sp>
          <p:nvSpPr>
            <p:cNvPr id="23" name="矩形: 圓角 90">
              <a:extLst>
                <a:ext uri="{FF2B5EF4-FFF2-40B4-BE49-F238E27FC236}">
                  <a16:creationId xmlns:a16="http://schemas.microsoft.com/office/drawing/2014/main" id="{7C827072-09D0-4A6C-8D27-CBB6F0B59ECD}"/>
                </a:ext>
              </a:extLst>
            </p:cNvPr>
            <p:cNvSpPr/>
            <p:nvPr/>
          </p:nvSpPr>
          <p:spPr>
            <a:xfrm>
              <a:off x="934480" y="2091742"/>
              <a:ext cx="775001" cy="7768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latin typeface="標楷體" panose="03000509000000000000" pitchFamily="65" charset="-120"/>
                  <a:ea typeface="標楷體" panose="03000509000000000000" pitchFamily="65" charset="-120"/>
                </a:rPr>
                <a:t>課程目標</a:t>
              </a:r>
            </a:p>
          </p:txBody>
        </p:sp>
        <p:sp>
          <p:nvSpPr>
            <p:cNvPr id="24" name="矩形 23">
              <a:extLst>
                <a:ext uri="{FF2B5EF4-FFF2-40B4-BE49-F238E27FC236}">
                  <a16:creationId xmlns:a16="http://schemas.microsoft.com/office/drawing/2014/main" id="{E2AB7F4D-56CF-440A-80CC-B645B4BB494F}"/>
                </a:ext>
              </a:extLst>
            </p:cNvPr>
            <p:cNvSpPr/>
            <p:nvPr/>
          </p:nvSpPr>
          <p:spPr>
            <a:xfrm>
              <a:off x="1850256" y="6012685"/>
              <a:ext cx="8923165" cy="710687"/>
            </a:xfrm>
            <a:prstGeom prst="rect">
              <a:avLst/>
            </a:prstGeom>
            <a:solidFill>
              <a:srgbClr val="F5F79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幫助學生覺察自我的興趣所在，學習發展興趣與關注焦點的方法及策略，學習自我挑戰與人際關懷以邁向自主學習者的道路</a:t>
              </a:r>
            </a:p>
          </p:txBody>
        </p:sp>
        <p:sp>
          <p:nvSpPr>
            <p:cNvPr id="25" name="矩形: 圓角 93">
              <a:extLst>
                <a:ext uri="{FF2B5EF4-FFF2-40B4-BE49-F238E27FC236}">
                  <a16:creationId xmlns:a16="http://schemas.microsoft.com/office/drawing/2014/main" id="{DBFDF11C-1FB3-43FA-8E18-451C174E89BF}"/>
                </a:ext>
              </a:extLst>
            </p:cNvPr>
            <p:cNvSpPr/>
            <p:nvPr/>
          </p:nvSpPr>
          <p:spPr>
            <a:xfrm>
              <a:off x="924746" y="5946508"/>
              <a:ext cx="775001" cy="7768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latin typeface="標楷體" panose="03000509000000000000" pitchFamily="65" charset="-120"/>
                  <a:ea typeface="標楷體" panose="03000509000000000000" pitchFamily="65" charset="-120"/>
                </a:rPr>
                <a:t>預期效益</a:t>
              </a:r>
            </a:p>
          </p:txBody>
        </p:sp>
        <p:sp>
          <p:nvSpPr>
            <p:cNvPr id="26" name="文字方塊 25">
              <a:extLst>
                <a:ext uri="{FF2B5EF4-FFF2-40B4-BE49-F238E27FC236}">
                  <a16:creationId xmlns:a16="http://schemas.microsoft.com/office/drawing/2014/main" id="{7DC44D0C-D3E7-406C-A983-C4FC66E91BD5}"/>
                </a:ext>
              </a:extLst>
            </p:cNvPr>
            <p:cNvSpPr txBox="1"/>
            <p:nvPr/>
          </p:nvSpPr>
          <p:spPr>
            <a:xfrm>
              <a:off x="1874761" y="2163912"/>
              <a:ext cx="2866876" cy="568045"/>
            </a:xfrm>
            <a:custGeom>
              <a:avLst/>
              <a:gdLst>
                <a:gd name="connsiteX0" fmla="*/ 0 w 2741970"/>
                <a:gd name="connsiteY0" fmla="*/ 0 h 584775"/>
                <a:gd name="connsiteX1" fmla="*/ 2741970 w 2741970"/>
                <a:gd name="connsiteY1" fmla="*/ 0 h 584775"/>
                <a:gd name="connsiteX2" fmla="*/ 2741970 w 2741970"/>
                <a:gd name="connsiteY2" fmla="*/ 584775 h 584775"/>
                <a:gd name="connsiteX3" fmla="*/ 0 w 2741970"/>
                <a:gd name="connsiteY3" fmla="*/ 584775 h 584775"/>
                <a:gd name="connsiteX4" fmla="*/ 0 w 2741970"/>
                <a:gd name="connsiteY4" fmla="*/ 0 h 584775"/>
                <a:gd name="connsiteX0" fmla="*/ 0 w 2741970"/>
                <a:gd name="connsiteY0" fmla="*/ 0 h 584775"/>
                <a:gd name="connsiteX1" fmla="*/ 2741970 w 2741970"/>
                <a:gd name="connsiteY1" fmla="*/ 0 h 584775"/>
                <a:gd name="connsiteX2" fmla="*/ 2556340 w 2741970"/>
                <a:gd name="connsiteY2" fmla="*/ 564149 h 584775"/>
                <a:gd name="connsiteX3" fmla="*/ 0 w 2741970"/>
                <a:gd name="connsiteY3" fmla="*/ 584775 h 584775"/>
                <a:gd name="connsiteX4" fmla="*/ 0 w 2741970"/>
                <a:gd name="connsiteY4" fmla="*/ 0 h 584775"/>
                <a:gd name="connsiteX0" fmla="*/ 0 w 2741970"/>
                <a:gd name="connsiteY0" fmla="*/ 0 h 598525"/>
                <a:gd name="connsiteX1" fmla="*/ 2741970 w 2741970"/>
                <a:gd name="connsiteY1" fmla="*/ 0 h 598525"/>
                <a:gd name="connsiteX2" fmla="*/ 2569681 w 2741970"/>
                <a:gd name="connsiteY2" fmla="*/ 598525 h 598525"/>
                <a:gd name="connsiteX3" fmla="*/ 0 w 2741970"/>
                <a:gd name="connsiteY3" fmla="*/ 584775 h 598525"/>
                <a:gd name="connsiteX4" fmla="*/ 0 w 2741970"/>
                <a:gd name="connsiteY4" fmla="*/ 0 h 598525"/>
                <a:gd name="connsiteX0" fmla="*/ 0 w 2797827"/>
                <a:gd name="connsiteY0" fmla="*/ 0 h 598525"/>
                <a:gd name="connsiteX1" fmla="*/ 2797827 w 2797827"/>
                <a:gd name="connsiteY1" fmla="*/ 30480 h 598525"/>
                <a:gd name="connsiteX2" fmla="*/ 2569681 w 2797827"/>
                <a:gd name="connsiteY2" fmla="*/ 598525 h 598525"/>
                <a:gd name="connsiteX3" fmla="*/ 0 w 2797827"/>
                <a:gd name="connsiteY3" fmla="*/ 584775 h 598525"/>
                <a:gd name="connsiteX4" fmla="*/ 0 w 2797827"/>
                <a:gd name="connsiteY4" fmla="*/ 0 h 598525"/>
                <a:gd name="connsiteX0" fmla="*/ 16429 w 2797827"/>
                <a:gd name="connsiteY0" fmla="*/ 30480 h 568045"/>
                <a:gd name="connsiteX1" fmla="*/ 2797827 w 2797827"/>
                <a:gd name="connsiteY1" fmla="*/ 0 h 568045"/>
                <a:gd name="connsiteX2" fmla="*/ 2569681 w 2797827"/>
                <a:gd name="connsiteY2" fmla="*/ 568045 h 568045"/>
                <a:gd name="connsiteX3" fmla="*/ 0 w 2797827"/>
                <a:gd name="connsiteY3" fmla="*/ 554295 h 568045"/>
                <a:gd name="connsiteX4" fmla="*/ 16429 w 2797827"/>
                <a:gd name="connsiteY4" fmla="*/ 30480 h 568045"/>
                <a:gd name="connsiteX0" fmla="*/ 16429 w 2797827"/>
                <a:gd name="connsiteY0" fmla="*/ 0 h 581592"/>
                <a:gd name="connsiteX1" fmla="*/ 2797827 w 2797827"/>
                <a:gd name="connsiteY1" fmla="*/ 13547 h 581592"/>
                <a:gd name="connsiteX2" fmla="*/ 2569681 w 2797827"/>
                <a:gd name="connsiteY2" fmla="*/ 581592 h 581592"/>
                <a:gd name="connsiteX3" fmla="*/ 0 w 2797827"/>
                <a:gd name="connsiteY3" fmla="*/ 567842 h 581592"/>
                <a:gd name="connsiteX4" fmla="*/ 16429 w 2797827"/>
                <a:gd name="connsiteY4" fmla="*/ 0 h 581592"/>
                <a:gd name="connsiteX0" fmla="*/ 16429 w 2797827"/>
                <a:gd name="connsiteY0" fmla="*/ 10160 h 568045"/>
                <a:gd name="connsiteX1" fmla="*/ 2797827 w 2797827"/>
                <a:gd name="connsiteY1" fmla="*/ 0 h 568045"/>
                <a:gd name="connsiteX2" fmla="*/ 2569681 w 2797827"/>
                <a:gd name="connsiteY2" fmla="*/ 568045 h 568045"/>
                <a:gd name="connsiteX3" fmla="*/ 0 w 2797827"/>
                <a:gd name="connsiteY3" fmla="*/ 554295 h 568045"/>
                <a:gd name="connsiteX4" fmla="*/ 16429 w 2797827"/>
                <a:gd name="connsiteY4" fmla="*/ 10160 h 568045"/>
                <a:gd name="connsiteX0" fmla="*/ 0 w 2781398"/>
                <a:gd name="connsiteY0" fmla="*/ 10160 h 578001"/>
                <a:gd name="connsiteX1" fmla="*/ 2781398 w 2781398"/>
                <a:gd name="connsiteY1" fmla="*/ 0 h 578001"/>
                <a:gd name="connsiteX2" fmla="*/ 2553252 w 2781398"/>
                <a:gd name="connsiteY2" fmla="*/ 568045 h 578001"/>
                <a:gd name="connsiteX3" fmla="*/ 29570 w 2781398"/>
                <a:gd name="connsiteY3" fmla="*/ 578001 h 578001"/>
                <a:gd name="connsiteX4" fmla="*/ 0 w 2781398"/>
                <a:gd name="connsiteY4" fmla="*/ 10160 h 578001"/>
                <a:gd name="connsiteX0" fmla="*/ 0 w 2781398"/>
                <a:gd name="connsiteY0" fmla="*/ 10160 h 568045"/>
                <a:gd name="connsiteX1" fmla="*/ 2781398 w 2781398"/>
                <a:gd name="connsiteY1" fmla="*/ 0 h 568045"/>
                <a:gd name="connsiteX2" fmla="*/ 2553252 w 2781398"/>
                <a:gd name="connsiteY2" fmla="*/ 568045 h 568045"/>
                <a:gd name="connsiteX3" fmla="*/ 6570 w 2781398"/>
                <a:gd name="connsiteY3" fmla="*/ 564454 h 568045"/>
                <a:gd name="connsiteX4" fmla="*/ 0 w 2781398"/>
                <a:gd name="connsiteY4" fmla="*/ 10160 h 56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398" h="568045">
                  <a:moveTo>
                    <a:pt x="0" y="10160"/>
                  </a:moveTo>
                  <a:lnTo>
                    <a:pt x="2781398" y="0"/>
                  </a:lnTo>
                  <a:lnTo>
                    <a:pt x="2553252" y="568045"/>
                  </a:lnTo>
                  <a:lnTo>
                    <a:pt x="6570" y="564454"/>
                  </a:lnTo>
                  <a:lnTo>
                    <a:pt x="0" y="10160"/>
                  </a:lnTo>
                  <a:close/>
                </a:path>
              </a:pathLst>
            </a:cu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50000" t="50000" r="50000" b="50000"/>
              </a:path>
              <a:tileRect/>
            </a:gra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1600" dirty="0">
                  <a:latin typeface="標楷體" panose="03000509000000000000" pitchFamily="65" charset="-120"/>
                  <a:ea typeface="標楷體" panose="03000509000000000000" pitchFamily="65" charset="-120"/>
                </a:rPr>
                <a:t>樂於在學習中運用多元探究、嘗試多種方式以解決問題。</a:t>
              </a:r>
            </a:p>
          </p:txBody>
        </p:sp>
        <p:sp>
          <p:nvSpPr>
            <p:cNvPr id="27" name="文字方塊 26">
              <a:extLst>
                <a:ext uri="{FF2B5EF4-FFF2-40B4-BE49-F238E27FC236}">
                  <a16:creationId xmlns:a16="http://schemas.microsoft.com/office/drawing/2014/main" id="{E5DFCDB9-DB04-4E3C-A6AC-7E6544E5D9A4}"/>
                </a:ext>
              </a:extLst>
            </p:cNvPr>
            <p:cNvSpPr txBox="1"/>
            <p:nvPr/>
          </p:nvSpPr>
          <p:spPr>
            <a:xfrm>
              <a:off x="4632720" y="2163912"/>
              <a:ext cx="3185767" cy="584775"/>
            </a:xfrm>
            <a:custGeom>
              <a:avLst/>
              <a:gdLst>
                <a:gd name="connsiteX0" fmla="*/ 0 w 2741970"/>
                <a:gd name="connsiteY0" fmla="*/ 0 h 584775"/>
                <a:gd name="connsiteX1" fmla="*/ 2741970 w 2741970"/>
                <a:gd name="connsiteY1" fmla="*/ 0 h 584775"/>
                <a:gd name="connsiteX2" fmla="*/ 2741970 w 2741970"/>
                <a:gd name="connsiteY2" fmla="*/ 584775 h 584775"/>
                <a:gd name="connsiteX3" fmla="*/ 0 w 2741970"/>
                <a:gd name="connsiteY3" fmla="*/ 584775 h 584775"/>
                <a:gd name="connsiteX4" fmla="*/ 0 w 2741970"/>
                <a:gd name="connsiteY4" fmla="*/ 0 h 584775"/>
                <a:gd name="connsiteX0" fmla="*/ 171880 w 2913850"/>
                <a:gd name="connsiteY0" fmla="*/ 0 h 584775"/>
                <a:gd name="connsiteX1" fmla="*/ 2913850 w 2913850"/>
                <a:gd name="connsiteY1" fmla="*/ 0 h 584775"/>
                <a:gd name="connsiteX2" fmla="*/ 2913850 w 2913850"/>
                <a:gd name="connsiteY2" fmla="*/ 584775 h 584775"/>
                <a:gd name="connsiteX3" fmla="*/ 0 w 2913850"/>
                <a:gd name="connsiteY3" fmla="*/ 557274 h 584775"/>
                <a:gd name="connsiteX4" fmla="*/ 171880 w 2913850"/>
                <a:gd name="connsiteY4" fmla="*/ 0 h 584775"/>
                <a:gd name="connsiteX0" fmla="*/ 185630 w 2927600"/>
                <a:gd name="connsiteY0" fmla="*/ 0 h 598526"/>
                <a:gd name="connsiteX1" fmla="*/ 2927600 w 2927600"/>
                <a:gd name="connsiteY1" fmla="*/ 0 h 598526"/>
                <a:gd name="connsiteX2" fmla="*/ 2927600 w 2927600"/>
                <a:gd name="connsiteY2" fmla="*/ 584775 h 598526"/>
                <a:gd name="connsiteX3" fmla="*/ 0 w 2927600"/>
                <a:gd name="connsiteY3" fmla="*/ 598526 h 598526"/>
                <a:gd name="connsiteX4" fmla="*/ 185630 w 2927600"/>
                <a:gd name="connsiteY4" fmla="*/ 0 h 598526"/>
                <a:gd name="connsiteX0" fmla="*/ 185630 w 2941433"/>
                <a:gd name="connsiteY0" fmla="*/ 0 h 619155"/>
                <a:gd name="connsiteX1" fmla="*/ 2927600 w 2941433"/>
                <a:gd name="connsiteY1" fmla="*/ 0 h 619155"/>
                <a:gd name="connsiteX2" fmla="*/ 2941433 w 2941433"/>
                <a:gd name="connsiteY2" fmla="*/ 619155 h 619155"/>
                <a:gd name="connsiteX3" fmla="*/ 0 w 2941433"/>
                <a:gd name="connsiteY3" fmla="*/ 598526 h 619155"/>
                <a:gd name="connsiteX4" fmla="*/ 185630 w 2941433"/>
                <a:gd name="connsiteY4" fmla="*/ 0 h 619155"/>
                <a:gd name="connsiteX0" fmla="*/ 185630 w 3100512"/>
                <a:gd name="connsiteY0" fmla="*/ 0 h 619155"/>
                <a:gd name="connsiteX1" fmla="*/ 2927600 w 3100512"/>
                <a:gd name="connsiteY1" fmla="*/ 0 h 619155"/>
                <a:gd name="connsiteX2" fmla="*/ 3100512 w 3100512"/>
                <a:gd name="connsiteY2" fmla="*/ 619155 h 619155"/>
                <a:gd name="connsiteX3" fmla="*/ 0 w 3100512"/>
                <a:gd name="connsiteY3" fmla="*/ 598526 h 619155"/>
                <a:gd name="connsiteX4" fmla="*/ 185630 w 3100512"/>
                <a:gd name="connsiteY4" fmla="*/ 0 h 619155"/>
                <a:gd name="connsiteX0" fmla="*/ 254795 w 3169677"/>
                <a:gd name="connsiteY0" fmla="*/ 0 h 619155"/>
                <a:gd name="connsiteX1" fmla="*/ 2996765 w 3169677"/>
                <a:gd name="connsiteY1" fmla="*/ 0 h 619155"/>
                <a:gd name="connsiteX2" fmla="*/ 3169677 w 3169677"/>
                <a:gd name="connsiteY2" fmla="*/ 619155 h 619155"/>
                <a:gd name="connsiteX3" fmla="*/ 0 w 3169677"/>
                <a:gd name="connsiteY3" fmla="*/ 605403 h 619155"/>
                <a:gd name="connsiteX4" fmla="*/ 254795 w 3169677"/>
                <a:gd name="connsiteY4" fmla="*/ 0 h 619155"/>
                <a:gd name="connsiteX0" fmla="*/ 185630 w 3169677"/>
                <a:gd name="connsiteY0" fmla="*/ 13751 h 619155"/>
                <a:gd name="connsiteX1" fmla="*/ 2996765 w 3169677"/>
                <a:gd name="connsiteY1" fmla="*/ 0 h 619155"/>
                <a:gd name="connsiteX2" fmla="*/ 3169677 w 3169677"/>
                <a:gd name="connsiteY2" fmla="*/ 619155 h 619155"/>
                <a:gd name="connsiteX3" fmla="*/ 0 w 3169677"/>
                <a:gd name="connsiteY3" fmla="*/ 605403 h 619155"/>
                <a:gd name="connsiteX4" fmla="*/ 185630 w 3169677"/>
                <a:gd name="connsiteY4" fmla="*/ 13751 h 619155"/>
                <a:gd name="connsiteX0" fmla="*/ 185630 w 3225009"/>
                <a:gd name="connsiteY0" fmla="*/ 13751 h 605403"/>
                <a:gd name="connsiteX1" fmla="*/ 2996765 w 3225009"/>
                <a:gd name="connsiteY1" fmla="*/ 0 h 605403"/>
                <a:gd name="connsiteX2" fmla="*/ 3225009 w 3225009"/>
                <a:gd name="connsiteY2" fmla="*/ 591651 h 605403"/>
                <a:gd name="connsiteX3" fmla="*/ 0 w 3225009"/>
                <a:gd name="connsiteY3" fmla="*/ 605403 h 605403"/>
                <a:gd name="connsiteX4" fmla="*/ 185630 w 3225009"/>
                <a:gd name="connsiteY4" fmla="*/ 13751 h 605403"/>
                <a:gd name="connsiteX0" fmla="*/ 185630 w 3225009"/>
                <a:gd name="connsiteY0" fmla="*/ 13751 h 626031"/>
                <a:gd name="connsiteX1" fmla="*/ 2996765 w 3225009"/>
                <a:gd name="connsiteY1" fmla="*/ 0 h 626031"/>
                <a:gd name="connsiteX2" fmla="*/ 3225009 w 3225009"/>
                <a:gd name="connsiteY2" fmla="*/ 626031 h 626031"/>
                <a:gd name="connsiteX3" fmla="*/ 0 w 3225009"/>
                <a:gd name="connsiteY3" fmla="*/ 605403 h 626031"/>
                <a:gd name="connsiteX4" fmla="*/ 185630 w 3225009"/>
                <a:gd name="connsiteY4" fmla="*/ 13751 h 626031"/>
                <a:gd name="connsiteX0" fmla="*/ 185630 w 3225009"/>
                <a:gd name="connsiteY0" fmla="*/ 13751 h 605403"/>
                <a:gd name="connsiteX1" fmla="*/ 2996765 w 3225009"/>
                <a:gd name="connsiteY1" fmla="*/ 0 h 605403"/>
                <a:gd name="connsiteX2" fmla="*/ 3225009 w 3225009"/>
                <a:gd name="connsiteY2" fmla="*/ 598527 h 605403"/>
                <a:gd name="connsiteX3" fmla="*/ 0 w 3225009"/>
                <a:gd name="connsiteY3" fmla="*/ 605403 h 605403"/>
                <a:gd name="connsiteX4" fmla="*/ 185630 w 3225009"/>
                <a:gd name="connsiteY4" fmla="*/ 13751 h 605403"/>
                <a:gd name="connsiteX0" fmla="*/ 185630 w 3238842"/>
                <a:gd name="connsiteY0" fmla="*/ 13751 h 632907"/>
                <a:gd name="connsiteX1" fmla="*/ 2996765 w 3238842"/>
                <a:gd name="connsiteY1" fmla="*/ 0 h 632907"/>
                <a:gd name="connsiteX2" fmla="*/ 3238842 w 3238842"/>
                <a:gd name="connsiteY2" fmla="*/ 632907 h 632907"/>
                <a:gd name="connsiteX3" fmla="*/ 0 w 3238842"/>
                <a:gd name="connsiteY3" fmla="*/ 605403 h 632907"/>
                <a:gd name="connsiteX4" fmla="*/ 185630 w 3238842"/>
                <a:gd name="connsiteY4" fmla="*/ 13751 h 632907"/>
                <a:gd name="connsiteX0" fmla="*/ 168249 w 3221461"/>
                <a:gd name="connsiteY0" fmla="*/ 13751 h 634727"/>
                <a:gd name="connsiteX1" fmla="*/ 2979384 w 3221461"/>
                <a:gd name="connsiteY1" fmla="*/ 0 h 634727"/>
                <a:gd name="connsiteX2" fmla="*/ 3221461 w 3221461"/>
                <a:gd name="connsiteY2" fmla="*/ 632907 h 634727"/>
                <a:gd name="connsiteX3" fmla="*/ 0 w 3221461"/>
                <a:gd name="connsiteY3" fmla="*/ 634727 h 634727"/>
                <a:gd name="connsiteX4" fmla="*/ 168249 w 3221461"/>
                <a:gd name="connsiteY4" fmla="*/ 13751 h 634727"/>
                <a:gd name="connsiteX0" fmla="*/ 216919 w 3270131"/>
                <a:gd name="connsiteY0" fmla="*/ 13751 h 667716"/>
                <a:gd name="connsiteX1" fmla="*/ 3028054 w 3270131"/>
                <a:gd name="connsiteY1" fmla="*/ 0 h 667716"/>
                <a:gd name="connsiteX2" fmla="*/ 3270131 w 3270131"/>
                <a:gd name="connsiteY2" fmla="*/ 632907 h 667716"/>
                <a:gd name="connsiteX3" fmla="*/ 0 w 3270131"/>
                <a:gd name="connsiteY3" fmla="*/ 667716 h 667716"/>
                <a:gd name="connsiteX4" fmla="*/ 216919 w 3270131"/>
                <a:gd name="connsiteY4" fmla="*/ 13751 h 667716"/>
                <a:gd name="connsiteX0" fmla="*/ 216919 w 3270131"/>
                <a:gd name="connsiteY0" fmla="*/ 13751 h 669561"/>
                <a:gd name="connsiteX1" fmla="*/ 3028054 w 3270131"/>
                <a:gd name="connsiteY1" fmla="*/ 0 h 669561"/>
                <a:gd name="connsiteX2" fmla="*/ 3270131 w 3270131"/>
                <a:gd name="connsiteY2" fmla="*/ 669561 h 669561"/>
                <a:gd name="connsiteX3" fmla="*/ 0 w 3270131"/>
                <a:gd name="connsiteY3" fmla="*/ 667716 h 669561"/>
                <a:gd name="connsiteX4" fmla="*/ 216919 w 3270131"/>
                <a:gd name="connsiteY4" fmla="*/ 13751 h 669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0131" h="669561">
                  <a:moveTo>
                    <a:pt x="216919" y="13751"/>
                  </a:moveTo>
                  <a:lnTo>
                    <a:pt x="3028054" y="0"/>
                  </a:lnTo>
                  <a:lnTo>
                    <a:pt x="3270131" y="669561"/>
                  </a:lnTo>
                  <a:lnTo>
                    <a:pt x="0" y="667716"/>
                  </a:lnTo>
                  <a:lnTo>
                    <a:pt x="216919" y="13751"/>
                  </a:lnTo>
                  <a:close/>
                </a:path>
              </a:pathLst>
            </a:cu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50000" t="50000" r="50000" b="50000"/>
              </a:path>
              <a:tileRect/>
            </a:gra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TW" altLang="en-US" sz="1600" dirty="0">
                  <a:latin typeface="標楷體" panose="03000509000000000000" pitchFamily="65" charset="-120"/>
                  <a:ea typeface="標楷體" panose="03000509000000000000" pitchFamily="65" charset="-120"/>
                </a:rPr>
                <a:t> 學習同理並尊重與包容他人</a:t>
              </a:r>
              <a:endParaRPr lang="en-US" altLang="zh-TW" sz="1600" dirty="0">
                <a:latin typeface="標楷體" panose="03000509000000000000" pitchFamily="65" charset="-120"/>
                <a:ea typeface="標楷體" panose="03000509000000000000" pitchFamily="65" charset="-120"/>
              </a:endParaRPr>
            </a:p>
            <a:p>
              <a:pPr algn="ctr"/>
              <a:r>
                <a:rPr lang="zh-TW" altLang="en-US" sz="1600" dirty="0">
                  <a:latin typeface="標楷體" panose="03000509000000000000" pitchFamily="65" charset="-120"/>
                  <a:ea typeface="標楷體" panose="03000509000000000000" pitchFamily="65" charset="-120"/>
                </a:rPr>
                <a:t>  並運用合適的方式與人溝通。</a:t>
              </a:r>
            </a:p>
          </p:txBody>
        </p:sp>
        <p:pic>
          <p:nvPicPr>
            <p:cNvPr id="28" name="圖片 27">
              <a:extLst>
                <a:ext uri="{FF2B5EF4-FFF2-40B4-BE49-F238E27FC236}">
                  <a16:creationId xmlns:a16="http://schemas.microsoft.com/office/drawing/2014/main" id="{A755B919-9C77-4274-A496-174B114779A5}"/>
                </a:ext>
              </a:extLst>
            </p:cNvPr>
            <p:cNvPicPr>
              <a:picLocks noChangeAspect="1"/>
            </p:cNvPicPr>
            <p:nvPr/>
          </p:nvPicPr>
          <p:blipFill>
            <a:blip r:embed="rId4"/>
            <a:stretch>
              <a:fillRect/>
            </a:stretch>
          </p:blipFill>
          <p:spPr>
            <a:xfrm>
              <a:off x="1848967" y="2819706"/>
              <a:ext cx="8818333" cy="3187756"/>
            </a:xfrm>
            <a:prstGeom prst="rect">
              <a:avLst/>
            </a:prstGeom>
          </p:spPr>
        </p:pic>
        <p:sp>
          <p:nvSpPr>
            <p:cNvPr id="29" name="文字方塊 28">
              <a:extLst>
                <a:ext uri="{FF2B5EF4-FFF2-40B4-BE49-F238E27FC236}">
                  <a16:creationId xmlns:a16="http://schemas.microsoft.com/office/drawing/2014/main" id="{0B501BC1-4DAD-46F3-A6B4-BFA80EF3092B}"/>
                </a:ext>
              </a:extLst>
            </p:cNvPr>
            <p:cNvSpPr txBox="1"/>
            <p:nvPr/>
          </p:nvSpPr>
          <p:spPr>
            <a:xfrm>
              <a:off x="7709569" y="2157933"/>
              <a:ext cx="2941430" cy="584775"/>
            </a:xfrm>
            <a:custGeom>
              <a:avLst/>
              <a:gdLst>
                <a:gd name="connsiteX0" fmla="*/ 0 w 2930401"/>
                <a:gd name="connsiteY0" fmla="*/ 0 h 584775"/>
                <a:gd name="connsiteX1" fmla="*/ 2930401 w 2930401"/>
                <a:gd name="connsiteY1" fmla="*/ 0 h 584775"/>
                <a:gd name="connsiteX2" fmla="*/ 2930401 w 2930401"/>
                <a:gd name="connsiteY2" fmla="*/ 584775 h 584775"/>
                <a:gd name="connsiteX3" fmla="*/ 0 w 2930401"/>
                <a:gd name="connsiteY3" fmla="*/ 584775 h 584775"/>
                <a:gd name="connsiteX4" fmla="*/ 0 w 2930401"/>
                <a:gd name="connsiteY4" fmla="*/ 0 h 584775"/>
                <a:gd name="connsiteX0" fmla="*/ 0 w 3109156"/>
                <a:gd name="connsiteY0" fmla="*/ 0 h 584775"/>
                <a:gd name="connsiteX1" fmla="*/ 3109156 w 3109156"/>
                <a:gd name="connsiteY1" fmla="*/ 0 h 584775"/>
                <a:gd name="connsiteX2" fmla="*/ 3109156 w 3109156"/>
                <a:gd name="connsiteY2" fmla="*/ 584775 h 584775"/>
                <a:gd name="connsiteX3" fmla="*/ 178755 w 3109156"/>
                <a:gd name="connsiteY3" fmla="*/ 584775 h 584775"/>
                <a:gd name="connsiteX4" fmla="*/ 0 w 3109156"/>
                <a:gd name="connsiteY4" fmla="*/ 0 h 584775"/>
                <a:gd name="connsiteX0" fmla="*/ 0 w 3109156"/>
                <a:gd name="connsiteY0" fmla="*/ 0 h 584775"/>
                <a:gd name="connsiteX1" fmla="*/ 3109156 w 3109156"/>
                <a:gd name="connsiteY1" fmla="*/ 0 h 584775"/>
                <a:gd name="connsiteX2" fmla="*/ 3109156 w 3109156"/>
                <a:gd name="connsiteY2" fmla="*/ 584775 h 584775"/>
                <a:gd name="connsiteX3" fmla="*/ 165004 w 3109156"/>
                <a:gd name="connsiteY3" fmla="*/ 550400 h 584775"/>
                <a:gd name="connsiteX4" fmla="*/ 0 w 3109156"/>
                <a:gd name="connsiteY4" fmla="*/ 0 h 584775"/>
                <a:gd name="connsiteX0" fmla="*/ 0 w 3109156"/>
                <a:gd name="connsiteY0" fmla="*/ 0 h 598527"/>
                <a:gd name="connsiteX1" fmla="*/ 3109156 w 3109156"/>
                <a:gd name="connsiteY1" fmla="*/ 0 h 598527"/>
                <a:gd name="connsiteX2" fmla="*/ 3109156 w 3109156"/>
                <a:gd name="connsiteY2" fmla="*/ 584775 h 598527"/>
                <a:gd name="connsiteX3" fmla="*/ 165004 w 3109156"/>
                <a:gd name="connsiteY3" fmla="*/ 598527 h 598527"/>
                <a:gd name="connsiteX4" fmla="*/ 0 w 3109156"/>
                <a:gd name="connsiteY4" fmla="*/ 0 h 598527"/>
                <a:gd name="connsiteX0" fmla="*/ 0 w 3109156"/>
                <a:gd name="connsiteY0" fmla="*/ 0 h 584775"/>
                <a:gd name="connsiteX1" fmla="*/ 3109156 w 3109156"/>
                <a:gd name="connsiteY1" fmla="*/ 0 h 584775"/>
                <a:gd name="connsiteX2" fmla="*/ 3109156 w 3109156"/>
                <a:gd name="connsiteY2" fmla="*/ 584775 h 584775"/>
                <a:gd name="connsiteX3" fmla="*/ 253256 w 3109156"/>
                <a:gd name="connsiteY3" fmla="*/ 537567 h 584775"/>
                <a:gd name="connsiteX4" fmla="*/ 0 w 3109156"/>
                <a:gd name="connsiteY4" fmla="*/ 0 h 584775"/>
                <a:gd name="connsiteX0" fmla="*/ 0 w 3109156"/>
                <a:gd name="connsiteY0" fmla="*/ 0 h 584775"/>
                <a:gd name="connsiteX1" fmla="*/ 3109156 w 3109156"/>
                <a:gd name="connsiteY1" fmla="*/ 0 h 584775"/>
                <a:gd name="connsiteX2" fmla="*/ 3109156 w 3109156"/>
                <a:gd name="connsiteY2" fmla="*/ 584775 h 584775"/>
                <a:gd name="connsiteX3" fmla="*/ 256934 w 3109156"/>
                <a:gd name="connsiteY3" fmla="*/ 581594 h 584775"/>
                <a:gd name="connsiteX4" fmla="*/ 0 w 3109156"/>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156" h="584775">
                  <a:moveTo>
                    <a:pt x="0" y="0"/>
                  </a:moveTo>
                  <a:lnTo>
                    <a:pt x="3109156" y="0"/>
                  </a:lnTo>
                  <a:lnTo>
                    <a:pt x="3109156" y="584775"/>
                  </a:lnTo>
                  <a:lnTo>
                    <a:pt x="256934" y="581594"/>
                  </a:lnTo>
                  <a:lnTo>
                    <a:pt x="0" y="0"/>
                  </a:lnTo>
                  <a:close/>
                </a:path>
              </a:pathLst>
            </a:cu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50000" t="50000" r="50000" b="50000"/>
              </a:path>
              <a:tileRect/>
            </a:gra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1600" dirty="0">
                  <a:latin typeface="標楷體" panose="03000509000000000000" pitchFamily="65" charset="-120"/>
                  <a:ea typeface="標楷體" panose="03000509000000000000" pitchFamily="65" charset="-120"/>
                </a:rPr>
                <a:t> 養成反省、自我挑戰的能力並   </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   能運用所學關懷世界與他人</a:t>
              </a:r>
            </a:p>
          </p:txBody>
        </p:sp>
      </p:grpSp>
      <p:sp>
        <p:nvSpPr>
          <p:cNvPr id="4" name="矩形: 圓角 3">
            <a:extLst>
              <a:ext uri="{FF2B5EF4-FFF2-40B4-BE49-F238E27FC236}">
                <a16:creationId xmlns:a16="http://schemas.microsoft.com/office/drawing/2014/main" id="{63AFEA2B-2D7E-43ED-9A00-DB911E0F727E}"/>
              </a:ext>
            </a:extLst>
          </p:cNvPr>
          <p:cNvSpPr/>
          <p:nvPr/>
        </p:nvSpPr>
        <p:spPr>
          <a:xfrm>
            <a:off x="1698457" y="2914306"/>
            <a:ext cx="472966" cy="30269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800" dirty="0">
                <a:solidFill>
                  <a:srgbClr val="002060"/>
                </a:solidFill>
                <a:latin typeface="標楷體" panose="03000509000000000000" pitchFamily="65" charset="-120"/>
                <a:ea typeface="標楷體" panose="03000509000000000000" pitchFamily="65" charset="-120"/>
              </a:rPr>
              <a:t>校訂課程</a:t>
            </a:r>
          </a:p>
        </p:txBody>
      </p:sp>
    </p:spTree>
    <p:extLst>
      <p:ext uri="{BB962C8B-B14F-4D97-AF65-F5344CB8AC3E}">
        <p14:creationId xmlns:p14="http://schemas.microsoft.com/office/powerpoint/2010/main" val="42461849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5FA69CF1-2A37-5FC2-865B-DF6B88D6A32F}"/>
              </a:ext>
            </a:extLst>
          </p:cNvPr>
          <p:cNvPicPr>
            <a:picLocks noChangeAspect="1"/>
          </p:cNvPicPr>
          <p:nvPr/>
        </p:nvPicPr>
        <p:blipFill>
          <a:blip r:embed="rId2"/>
          <a:stretch>
            <a:fillRect/>
          </a:stretch>
        </p:blipFill>
        <p:spPr>
          <a:xfrm>
            <a:off x="301027" y="204556"/>
            <a:ext cx="478651" cy="443793"/>
          </a:xfrm>
          <a:prstGeom prst="rect">
            <a:avLst/>
          </a:prstGeom>
        </p:spPr>
      </p:pic>
      <p:pic>
        <p:nvPicPr>
          <p:cNvPr id="5" name="图片 5">
            <a:extLst>
              <a:ext uri="{FF2B5EF4-FFF2-40B4-BE49-F238E27FC236}">
                <a16:creationId xmlns:a16="http://schemas.microsoft.com/office/drawing/2014/main" id="{2F0769F7-49B6-0E66-C852-173BCBA52E46}"/>
              </a:ext>
            </a:extLst>
          </p:cNvPr>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標題 1">
            <a:extLst>
              <a:ext uri="{FF2B5EF4-FFF2-40B4-BE49-F238E27FC236}">
                <a16:creationId xmlns:a16="http://schemas.microsoft.com/office/drawing/2014/main" id="{CC8F7F43-EAA7-F1DC-E712-C1455BEC3FDC}"/>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58A500F8-FE15-C23D-E401-C76974DBA03C}"/>
              </a:ext>
            </a:extLst>
          </p:cNvPr>
          <p:cNvSpPr>
            <a:spLocks noGrp="1"/>
          </p:cNvSpPr>
          <p:nvPr>
            <p:ph type="body" idx="1"/>
          </p:nvPr>
        </p:nvSpPr>
        <p:spPr/>
        <p:txBody>
          <a:bodyPr/>
          <a:lstStyle/>
          <a:p>
            <a:endParaRPr lang="zh-TW" altLang="en-US"/>
          </a:p>
        </p:txBody>
      </p:sp>
      <p:pic>
        <p:nvPicPr>
          <p:cNvPr id="1026" name="Picture 2" descr="可能是顯示的文字是「其他小朋友的玩具沒跟你 分享，讓你很難過是嗎？ 讓你很難過是嗎？ 可 謝謝你！ 聽見孩子内心的聲音 運用同理心， 協助孩子聲清感受， 一起練習表達吧！ THANH 」的動畫風格圖像">
            <a:extLst>
              <a:ext uri="{FF2B5EF4-FFF2-40B4-BE49-F238E27FC236}">
                <a16:creationId xmlns:a16="http://schemas.microsoft.com/office/drawing/2014/main" id="{EB5D3526-5C9B-1B80-3F76-93DD07E5C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61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892542B6-121A-738E-F1AA-EED7BF1C979E}"/>
              </a:ext>
            </a:extLst>
          </p:cNvPr>
          <p:cNvPicPr>
            <a:picLocks noChangeAspect="1"/>
          </p:cNvPicPr>
          <p:nvPr/>
        </p:nvPicPr>
        <p:blipFill>
          <a:blip r:embed="rId2"/>
          <a:stretch>
            <a:fillRect/>
          </a:stretch>
        </p:blipFill>
        <p:spPr>
          <a:xfrm>
            <a:off x="301027" y="204556"/>
            <a:ext cx="478651" cy="443793"/>
          </a:xfrm>
          <a:prstGeom prst="rect">
            <a:avLst/>
          </a:prstGeom>
        </p:spPr>
      </p:pic>
      <p:pic>
        <p:nvPicPr>
          <p:cNvPr id="5" name="图片 5">
            <a:extLst>
              <a:ext uri="{FF2B5EF4-FFF2-40B4-BE49-F238E27FC236}">
                <a16:creationId xmlns:a16="http://schemas.microsoft.com/office/drawing/2014/main" id="{06D09A41-2D27-C202-CC00-99FD58BB7566}"/>
              </a:ext>
            </a:extLst>
          </p:cNvPr>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標題 1">
            <a:extLst>
              <a:ext uri="{FF2B5EF4-FFF2-40B4-BE49-F238E27FC236}">
                <a16:creationId xmlns:a16="http://schemas.microsoft.com/office/drawing/2014/main" id="{608B3F50-97E3-1C9A-61F2-E01B100A9688}"/>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038B8CEF-798C-DA67-3BEB-787F3B9F38AD}"/>
              </a:ext>
            </a:extLst>
          </p:cNvPr>
          <p:cNvSpPr>
            <a:spLocks noGrp="1"/>
          </p:cNvSpPr>
          <p:nvPr>
            <p:ph type="body" idx="1"/>
          </p:nvPr>
        </p:nvSpPr>
        <p:spPr/>
        <p:txBody>
          <a:bodyPr/>
          <a:lstStyle/>
          <a:p>
            <a:endParaRPr lang="zh-TW" altLang="en-US"/>
          </a:p>
        </p:txBody>
      </p:sp>
      <p:pic>
        <p:nvPicPr>
          <p:cNvPr id="2050" name="Picture 2" descr="可能是一或多人和顯示的文字是「 16:4=4 0 A 謝謝你！ 願意了解孩子的生活 聆聽孩子的校園生活、分享自己 工作的内容， 都是很好的親子互動」的動畫風格圖像">
            <a:extLst>
              <a:ext uri="{FF2B5EF4-FFF2-40B4-BE49-F238E27FC236}">
                <a16:creationId xmlns:a16="http://schemas.microsoft.com/office/drawing/2014/main" id="{1321CF24-6F3F-9E58-575C-30714DCAD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49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3D7190B7-D40D-C68E-4CFD-26F3ADC7B072}"/>
              </a:ext>
            </a:extLst>
          </p:cNvPr>
          <p:cNvPicPr>
            <a:picLocks noChangeAspect="1"/>
          </p:cNvPicPr>
          <p:nvPr/>
        </p:nvPicPr>
        <p:blipFill>
          <a:blip r:embed="rId2"/>
          <a:stretch>
            <a:fillRect/>
          </a:stretch>
        </p:blipFill>
        <p:spPr>
          <a:xfrm>
            <a:off x="301027" y="204556"/>
            <a:ext cx="478651" cy="443793"/>
          </a:xfrm>
          <a:prstGeom prst="rect">
            <a:avLst/>
          </a:prstGeom>
        </p:spPr>
      </p:pic>
      <p:pic>
        <p:nvPicPr>
          <p:cNvPr id="5" name="图片 5">
            <a:extLst>
              <a:ext uri="{FF2B5EF4-FFF2-40B4-BE49-F238E27FC236}">
                <a16:creationId xmlns:a16="http://schemas.microsoft.com/office/drawing/2014/main" id="{D2A960EF-33B9-6C20-F815-05CE1A353CE3}"/>
              </a:ext>
            </a:extLst>
          </p:cNvPr>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標題 1">
            <a:extLst>
              <a:ext uri="{FF2B5EF4-FFF2-40B4-BE49-F238E27FC236}">
                <a16:creationId xmlns:a16="http://schemas.microsoft.com/office/drawing/2014/main" id="{8E609261-0FD9-02C2-706E-E31A30FF46F8}"/>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BEAC7673-858D-78FC-C653-6BE3BE3A5156}"/>
              </a:ext>
            </a:extLst>
          </p:cNvPr>
          <p:cNvSpPr>
            <a:spLocks noGrp="1"/>
          </p:cNvSpPr>
          <p:nvPr>
            <p:ph type="body" idx="1"/>
          </p:nvPr>
        </p:nvSpPr>
        <p:spPr/>
        <p:txBody>
          <a:bodyPr/>
          <a:lstStyle/>
          <a:p>
            <a:endParaRPr lang="zh-TW" altLang="en-US"/>
          </a:p>
        </p:txBody>
      </p:sp>
      <p:pic>
        <p:nvPicPr>
          <p:cNvPr id="3074" name="Picture 2" descr="可能是顯示的文字是「你這··... 可愛又迷人的反派角色 謝謝你！ 沒讓情緒代替你發言 先冷靜後， 再向孩子表達自己 爲什麽會生氣， 什麽會生氣，一起討論要怎麽改進 可以幫助孩子明白家長的情緒喔！ 」的卡通">
            <a:extLst>
              <a:ext uri="{FF2B5EF4-FFF2-40B4-BE49-F238E27FC236}">
                <a16:creationId xmlns:a16="http://schemas.microsoft.com/office/drawing/2014/main" id="{E21BD2F9-B7F1-7110-FFCD-0D4023F6D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1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a:extLst>
              <a:ext uri="{FF2B5EF4-FFF2-40B4-BE49-F238E27FC236}">
                <a16:creationId xmlns:a16="http://schemas.microsoft.com/office/drawing/2014/main" id="{998068B1-C140-9ECA-779E-90957BA509FE}"/>
              </a:ext>
            </a:extLst>
          </p:cNvPr>
          <p:cNvPicPr>
            <a:picLocks noChangeAspect="1"/>
          </p:cNvPicPr>
          <p:nvPr/>
        </p:nvPicPr>
        <p:blipFill>
          <a:blip r:embed="rId2"/>
          <a:stretch>
            <a:fillRect/>
          </a:stretch>
        </p:blipFill>
        <p:spPr>
          <a:xfrm>
            <a:off x="301027" y="204556"/>
            <a:ext cx="478651" cy="443793"/>
          </a:xfrm>
          <a:prstGeom prst="rect">
            <a:avLst/>
          </a:prstGeom>
        </p:spPr>
      </p:pic>
      <p:pic>
        <p:nvPicPr>
          <p:cNvPr id="6" name="图片 5">
            <a:extLst>
              <a:ext uri="{FF2B5EF4-FFF2-40B4-BE49-F238E27FC236}">
                <a16:creationId xmlns:a16="http://schemas.microsoft.com/office/drawing/2014/main" id="{46B44092-C2B8-0D82-5CCE-0832D599BC22}"/>
              </a:ext>
            </a:extLst>
          </p:cNvPr>
          <p:cNvPicPr>
            <a:picLocks noChangeAspect="1"/>
          </p:cNvPicPr>
          <p:nvPr/>
        </p:nvPicPr>
        <p:blipFill rotWithShape="1">
          <a:blip r:embed="rId3">
            <a:duotone>
              <a:schemeClr val="accent4">
                <a:shade val="45000"/>
                <a:satMod val="135000"/>
              </a:schemeClr>
              <a:prstClr val="white"/>
            </a:duotone>
          </a:blip>
          <a:srcRect t="48626" b="21244"/>
          <a:stretch/>
        </p:blipFill>
        <p:spPr>
          <a:xfrm>
            <a:off x="0" y="6400800"/>
            <a:ext cx="12192000" cy="511326"/>
          </a:xfrm>
          <a:prstGeom prst="rect">
            <a:avLst/>
          </a:prstGeom>
        </p:spPr>
      </p:pic>
      <p:sp>
        <p:nvSpPr>
          <p:cNvPr id="2" name="標題 1">
            <a:extLst>
              <a:ext uri="{FF2B5EF4-FFF2-40B4-BE49-F238E27FC236}">
                <a16:creationId xmlns:a16="http://schemas.microsoft.com/office/drawing/2014/main" id="{8F8FC0C3-65F4-A7AF-73B7-BF57A8A91B63}"/>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22BC1B79-6A8F-3AA3-9CEE-650E8CAD4BF6}"/>
              </a:ext>
            </a:extLst>
          </p:cNvPr>
          <p:cNvSpPr>
            <a:spLocks noGrp="1"/>
          </p:cNvSpPr>
          <p:nvPr>
            <p:ph type="body" idx="1"/>
          </p:nvPr>
        </p:nvSpPr>
        <p:spPr/>
        <p:txBody>
          <a:bodyPr/>
          <a:lstStyle/>
          <a:p>
            <a:endParaRPr lang="zh-TW" altLang="en-US"/>
          </a:p>
        </p:txBody>
      </p:sp>
      <p:pic>
        <p:nvPicPr>
          <p:cNvPr id="4" name="圖片 3">
            <a:extLst>
              <a:ext uri="{FF2B5EF4-FFF2-40B4-BE49-F238E27FC236}">
                <a16:creationId xmlns:a16="http://schemas.microsoft.com/office/drawing/2014/main" id="{5BFF8734-494B-8B9A-B1B1-76910631936F}"/>
              </a:ext>
            </a:extLst>
          </p:cNvPr>
          <p:cNvPicPr>
            <a:picLocks noChangeAspect="1"/>
          </p:cNvPicPr>
          <p:nvPr/>
        </p:nvPicPr>
        <p:blipFill>
          <a:blip r:embed="rId4"/>
          <a:stretch>
            <a:fillRect/>
          </a:stretch>
        </p:blipFill>
        <p:spPr>
          <a:xfrm>
            <a:off x="3351396" y="0"/>
            <a:ext cx="5489208" cy="6858000"/>
          </a:xfrm>
          <a:prstGeom prst="rect">
            <a:avLst/>
          </a:prstGeom>
        </p:spPr>
      </p:pic>
    </p:spTree>
    <p:extLst>
      <p:ext uri="{BB962C8B-B14F-4D97-AF65-F5344CB8AC3E}">
        <p14:creationId xmlns:p14="http://schemas.microsoft.com/office/powerpoint/2010/main" val="204704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8702F3-E02D-B681-B357-08BAA20316F2}"/>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BF1D6062-5141-1CE3-6D30-F0ED159FC1E2}"/>
              </a:ext>
            </a:extLst>
          </p:cNvPr>
          <p:cNvSpPr>
            <a:spLocks noGrp="1"/>
          </p:cNvSpPr>
          <p:nvPr>
            <p:ph type="body" idx="1"/>
          </p:nvPr>
        </p:nvSpPr>
        <p:spPr/>
        <p:txBody>
          <a:bodyPr/>
          <a:lstStyle/>
          <a:p>
            <a:endParaRPr lang="zh-TW" altLang="en-US"/>
          </a:p>
        </p:txBody>
      </p:sp>
      <p:pic>
        <p:nvPicPr>
          <p:cNvPr id="4" name="圖片 3">
            <a:extLst>
              <a:ext uri="{FF2B5EF4-FFF2-40B4-BE49-F238E27FC236}">
                <a16:creationId xmlns:a16="http://schemas.microsoft.com/office/drawing/2014/main" id="{E52C84E1-846C-0BA5-D055-D29D7562767E}"/>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20988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987D90F-6142-40B1-9A7B-ADDF7606A937}"/>
              </a:ext>
            </a:extLst>
          </p:cNvPr>
          <p:cNvPicPr>
            <a:picLocks noChangeAspect="1"/>
          </p:cNvPicPr>
          <p:nvPr/>
        </p:nvPicPr>
        <p:blipFill>
          <a:blip r:embed="rId2"/>
          <a:stretch>
            <a:fillRect/>
          </a:stretch>
        </p:blipFill>
        <p:spPr>
          <a:xfrm>
            <a:off x="0" y="15240"/>
            <a:ext cx="12192000" cy="6827520"/>
          </a:xfrm>
          <a:prstGeom prst="rect">
            <a:avLst/>
          </a:prstGeom>
        </p:spPr>
      </p:pic>
      <p:sp>
        <p:nvSpPr>
          <p:cNvPr id="3" name="內容版面配置區 2"/>
          <p:cNvSpPr>
            <a:spLocks noGrp="1"/>
          </p:cNvSpPr>
          <p:nvPr>
            <p:ph type="body"/>
          </p:nvPr>
        </p:nvSpPr>
        <p:spPr>
          <a:xfrm>
            <a:off x="1213945" y="1700809"/>
            <a:ext cx="9806152" cy="4525963"/>
          </a:xfrm>
          <a:prstGeom prst="rect">
            <a:avLst/>
          </a:prstGeom>
        </p:spPr>
        <p:style>
          <a:lnRef idx="2">
            <a:schemeClr val="accent3"/>
          </a:lnRef>
          <a:fillRef idx="1">
            <a:schemeClr val="lt1"/>
          </a:fillRef>
          <a:effectRef idx="0">
            <a:schemeClr val="accent3"/>
          </a:effectRef>
          <a:fontRef idx="minor">
            <a:schemeClr val="dk1"/>
          </a:fontRef>
        </p:style>
        <p:txBody>
          <a:bodyPr>
            <a:normAutofit lnSpcReduction="10000"/>
          </a:bodyPr>
          <a:lstStyle/>
          <a:p>
            <a:pPr marL="342900" lvl="1" indent="-342900">
              <a:buFont typeface="Wingdings" pitchFamily="2" charset="2"/>
              <a:buChar char="u"/>
            </a:pPr>
            <a:r>
              <a:rPr lang="zh-TW" altLang="en-US" sz="3800" dirty="0">
                <a:latin typeface="標楷體" pitchFamily="65" charset="-120"/>
                <a:ea typeface="標楷體" pitchFamily="65" charset="-120"/>
              </a:rPr>
              <a:t>作業型態</a:t>
            </a:r>
            <a:endParaRPr lang="en-US" altLang="zh-TW" sz="3800" dirty="0">
              <a:latin typeface="標楷體" pitchFamily="65" charset="-120"/>
              <a:ea typeface="標楷體" pitchFamily="65" charset="-120"/>
            </a:endParaRPr>
          </a:p>
          <a:p>
            <a:pPr marL="342900" lvl="1" indent="-342900"/>
            <a:r>
              <a:rPr lang="en-US" altLang="zh-TW" sz="3800" dirty="0">
                <a:latin typeface="標楷體" pitchFamily="65" charset="-120"/>
                <a:ea typeface="標楷體" pitchFamily="65" charset="-120"/>
              </a:rPr>
              <a:t>  </a:t>
            </a:r>
            <a:r>
              <a:rPr lang="zh-TW" altLang="en-US" dirty="0">
                <a:solidFill>
                  <a:srgbClr val="FF0000"/>
                </a:solidFill>
                <a:latin typeface="標楷體" pitchFamily="65" charset="-120"/>
                <a:ea typeface="標楷體" pitchFamily="65" charset="-120"/>
              </a:rPr>
              <a:t>基礎練習與持續性的作業</a:t>
            </a:r>
            <a:endParaRPr lang="en-US" altLang="zh-TW" dirty="0">
              <a:solidFill>
                <a:srgbClr val="FF0000"/>
              </a:solidFill>
              <a:latin typeface="標楷體" pitchFamily="65" charset="-120"/>
              <a:ea typeface="標楷體" pitchFamily="65" charset="-120"/>
            </a:endParaRPr>
          </a:p>
          <a:p>
            <a:pPr marL="342900" indent="-342900">
              <a:buFont typeface="Wingdings" pitchFamily="2" charset="2"/>
              <a:buChar char="u"/>
            </a:pPr>
            <a:r>
              <a:rPr lang="zh-TW" altLang="en-US" sz="3800" dirty="0">
                <a:latin typeface="標楷體" pitchFamily="65" charset="-120"/>
                <a:ea typeface="標楷體" pitchFamily="65" charset="-120"/>
              </a:rPr>
              <a:t>成績評量方式</a:t>
            </a:r>
            <a:endParaRPr lang="en-US" altLang="zh-TW" sz="3800" dirty="0">
              <a:latin typeface="標楷體" pitchFamily="65" charset="-120"/>
              <a:ea typeface="標楷體" pitchFamily="65" charset="-120"/>
            </a:endParaRPr>
          </a:p>
          <a:p>
            <a:pPr marL="342900" indent="-342900"/>
            <a:r>
              <a:rPr lang="en-US" altLang="zh-TW" sz="3800" dirty="0">
                <a:latin typeface="標楷體" pitchFamily="65" charset="-120"/>
                <a:ea typeface="標楷體" pitchFamily="65" charset="-120"/>
              </a:rPr>
              <a:t>  </a:t>
            </a:r>
            <a:r>
              <a:rPr lang="zh-TW" altLang="en-US" sz="2400" dirty="0">
                <a:solidFill>
                  <a:srgbClr val="FF0000"/>
                </a:solidFill>
                <a:latin typeface="標楷體" pitchFamily="65" charset="-120"/>
                <a:ea typeface="標楷體" pitchFamily="65" charset="-120"/>
              </a:rPr>
              <a:t>以等級呈現學習狀況，非分數</a:t>
            </a:r>
            <a:endParaRPr lang="en-US" altLang="zh-TW" sz="2400" dirty="0">
              <a:solidFill>
                <a:srgbClr val="FF0000"/>
              </a:solidFill>
              <a:latin typeface="標楷體" pitchFamily="65" charset="-120"/>
              <a:ea typeface="標楷體" pitchFamily="65" charset="-120"/>
            </a:endParaRPr>
          </a:p>
          <a:p>
            <a:pPr marL="342900" indent="-342900">
              <a:buFont typeface="Wingdings" pitchFamily="2" charset="2"/>
              <a:buChar char="u"/>
            </a:pPr>
            <a:r>
              <a:rPr lang="zh-TW" altLang="en-US" sz="3800" dirty="0">
                <a:latin typeface="標楷體" pitchFamily="65" charset="-120"/>
                <a:ea typeface="標楷體" pitchFamily="65" charset="-120"/>
              </a:rPr>
              <a:t>彈性學習分組</a:t>
            </a:r>
            <a:endParaRPr lang="en-US" altLang="zh-TW" sz="3800" dirty="0">
              <a:latin typeface="標楷體" pitchFamily="65" charset="-120"/>
              <a:ea typeface="標楷體" pitchFamily="65" charset="-120"/>
            </a:endParaRPr>
          </a:p>
          <a:p>
            <a:pPr marL="342900" indent="-342900"/>
            <a:r>
              <a:rPr lang="en-US" altLang="zh-TW" sz="3800" dirty="0">
                <a:latin typeface="標楷體" pitchFamily="65" charset="-120"/>
                <a:ea typeface="標楷體" pitchFamily="65" charset="-120"/>
              </a:rPr>
              <a:t>  </a:t>
            </a:r>
            <a:r>
              <a:rPr lang="zh-TW" altLang="en-US" sz="2600" dirty="0">
                <a:solidFill>
                  <a:srgbClr val="FF0000"/>
                </a:solidFill>
                <a:latin typeface="標楷體" pitchFamily="65" charset="-120"/>
                <a:ea typeface="標楷體" pitchFamily="65" charset="-120"/>
              </a:rPr>
              <a:t>依學習準備度、依興趣進行的</a:t>
            </a:r>
            <a:endParaRPr lang="en-US" altLang="zh-TW" sz="2600" dirty="0">
              <a:solidFill>
                <a:srgbClr val="FF0000"/>
              </a:solidFill>
              <a:latin typeface="標楷體" pitchFamily="65" charset="-120"/>
              <a:ea typeface="標楷體" pitchFamily="65" charset="-120"/>
            </a:endParaRPr>
          </a:p>
          <a:p>
            <a:pPr marL="342900" indent="-342900"/>
            <a:r>
              <a:rPr lang="en-US" altLang="zh-TW" sz="2600" dirty="0">
                <a:solidFill>
                  <a:srgbClr val="FF0000"/>
                </a:solidFill>
                <a:latin typeface="標楷體" pitchFamily="65" charset="-120"/>
                <a:ea typeface="標楷體" pitchFamily="65" charset="-120"/>
              </a:rPr>
              <a:t>   </a:t>
            </a:r>
            <a:r>
              <a:rPr lang="zh-TW" altLang="en-US" sz="2600" dirty="0">
                <a:solidFill>
                  <a:srgbClr val="FF0000"/>
                </a:solidFill>
                <a:latin typeface="標楷體" pitchFamily="65" charset="-120"/>
                <a:ea typeface="標楷體" pitchFamily="65" charset="-120"/>
              </a:rPr>
              <a:t>學習分組、自主學習</a:t>
            </a:r>
            <a:r>
              <a:rPr lang="zh-TW" altLang="en-US" sz="2400" dirty="0">
                <a:solidFill>
                  <a:srgbClr val="FF0000"/>
                </a:solidFill>
                <a:latin typeface="標楷體" pitchFamily="65" charset="-120"/>
                <a:ea typeface="標楷體" pitchFamily="65" charset="-120"/>
              </a:rPr>
              <a:t>分組等</a:t>
            </a:r>
            <a:endParaRPr lang="en-US" altLang="zh-TW" sz="2400" dirty="0">
              <a:solidFill>
                <a:srgbClr val="FF0000"/>
              </a:solidFill>
              <a:latin typeface="標楷體" pitchFamily="65" charset="-120"/>
              <a:ea typeface="標楷體" pitchFamily="65" charset="-120"/>
            </a:endParaRPr>
          </a:p>
          <a:p>
            <a:pPr marL="342900" indent="-342900">
              <a:buFont typeface="Wingdings" pitchFamily="2" charset="2"/>
              <a:buChar char="u"/>
            </a:pPr>
            <a:r>
              <a:rPr lang="zh-TW" altLang="en-US" sz="3800" dirty="0">
                <a:latin typeface="標楷體" pitchFamily="65" charset="-120"/>
                <a:ea typeface="標楷體" pitchFamily="65" charset="-120"/>
              </a:rPr>
              <a:t>學生照片、影片及作品使</a:t>
            </a:r>
            <a:endParaRPr lang="en-US" altLang="zh-TW" sz="3800" dirty="0">
              <a:latin typeface="標楷體" pitchFamily="65" charset="-120"/>
              <a:ea typeface="標楷體" pitchFamily="65" charset="-120"/>
            </a:endParaRPr>
          </a:p>
          <a:p>
            <a:pPr marL="0" indent="0">
              <a:buNone/>
            </a:pPr>
            <a:r>
              <a:rPr lang="zh-TW" altLang="en-US" sz="3800" dirty="0">
                <a:latin typeface="標楷體" pitchFamily="65" charset="-120"/>
                <a:ea typeface="標楷體" pitchFamily="65" charset="-120"/>
              </a:rPr>
              <a:t>  用同意書</a:t>
            </a:r>
            <a:endParaRPr lang="en-US" altLang="zh-TW" sz="3800" dirty="0">
              <a:latin typeface="標楷體" pitchFamily="65" charset="-120"/>
              <a:ea typeface="標楷體" pitchFamily="65" charset="-120"/>
            </a:endParaRPr>
          </a:p>
          <a:p>
            <a:pPr marL="342900" indent="-342900"/>
            <a:endParaRPr lang="en-US" altLang="zh-TW" sz="3800" dirty="0">
              <a:latin typeface="標楷體" pitchFamily="65" charset="-120"/>
              <a:ea typeface="標楷體" pitchFamily="65" charset="-120"/>
            </a:endParaRPr>
          </a:p>
        </p:txBody>
      </p:sp>
      <p:sp>
        <p:nvSpPr>
          <p:cNvPr id="2" name="標題 1"/>
          <p:cNvSpPr>
            <a:spLocks noGrp="1"/>
          </p:cNvSpPr>
          <p:nvPr>
            <p:ph type="title"/>
          </p:nvPr>
        </p:nvSpPr>
        <p:spPr>
          <a:xfrm>
            <a:off x="1213945" y="260648"/>
            <a:ext cx="9806152" cy="1213598"/>
          </a:xfrm>
        </p:spPr>
        <p:style>
          <a:lnRef idx="2">
            <a:schemeClr val="accent5"/>
          </a:lnRef>
          <a:fillRef idx="1">
            <a:schemeClr val="lt1"/>
          </a:fillRef>
          <a:effectRef idx="0">
            <a:schemeClr val="accent5"/>
          </a:effectRef>
          <a:fontRef idx="minor">
            <a:schemeClr val="dk1"/>
          </a:fontRef>
        </p:style>
        <p:txBody>
          <a:bodyPr/>
          <a:lstStyle/>
          <a:p>
            <a:pPr algn="ctr"/>
            <a:r>
              <a:rPr lang="zh-TW" altLang="en-US" b="1" dirty="0">
                <a:latin typeface="標楷體" pitchFamily="65" charset="-120"/>
                <a:ea typeface="標楷體" pitchFamily="65" charset="-120"/>
              </a:rPr>
              <a:t>配合事項</a:t>
            </a:r>
          </a:p>
        </p:txBody>
      </p:sp>
      <p:pic>
        <p:nvPicPr>
          <p:cNvPr id="1028" name="Picture 4" descr="C:\Users\rita\AppData\Local\Microsoft\Windows\Temporary Internet Files\Content.IE5\EV3AJQ9E\MP900448490[1].jpg"/>
          <p:cNvPicPr>
            <a:picLocks noChangeAspect="1" noChangeArrowheads="1"/>
          </p:cNvPicPr>
          <p:nvPr/>
        </p:nvPicPr>
        <p:blipFill>
          <a:blip r:embed="rId3" cstate="print"/>
          <a:srcRect/>
          <a:stretch>
            <a:fillRect/>
          </a:stretch>
        </p:blipFill>
        <p:spPr bwMode="auto">
          <a:xfrm>
            <a:off x="7574952" y="1587527"/>
            <a:ext cx="3168352" cy="4752526"/>
          </a:xfrm>
          <a:prstGeom prst="rect">
            <a:avLst/>
          </a:prstGeo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自定义设计方案">
  <a:themeElements>
    <a:clrScheme name="自定义 1093">
      <a:dk1>
        <a:sysClr val="windowText" lastClr="000000"/>
      </a:dk1>
      <a:lt1>
        <a:sysClr val="window" lastClr="FFFFFF"/>
      </a:lt1>
      <a:dk2>
        <a:srgbClr val="5A6378"/>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63</TotalTime>
  <Words>1850</Words>
  <Application>Microsoft Office PowerPoint</Application>
  <PresentationFormat>寬螢幕</PresentationFormat>
  <Paragraphs>330</Paragraphs>
  <Slides>84</Slides>
  <Notes>19</Notes>
  <HiddenSlides>0</HiddenSlides>
  <MMClips>3</MMClips>
  <ScaleCrop>false</ScaleCrop>
  <HeadingPairs>
    <vt:vector size="6" baseType="variant">
      <vt:variant>
        <vt:lpstr>使用字型</vt:lpstr>
      </vt:variant>
      <vt:variant>
        <vt:i4>23</vt:i4>
      </vt:variant>
      <vt:variant>
        <vt:lpstr>佈景主題</vt:lpstr>
      </vt:variant>
      <vt:variant>
        <vt:i4>3</vt:i4>
      </vt:variant>
      <vt:variant>
        <vt:lpstr>投影片標題</vt:lpstr>
      </vt:variant>
      <vt:variant>
        <vt:i4>84</vt:i4>
      </vt:variant>
    </vt:vector>
  </HeadingPairs>
  <TitlesOfParts>
    <vt:vector size="110" baseType="lpstr">
      <vt:lpstr>等线</vt:lpstr>
      <vt:lpstr>Microsoft JhengHei UI</vt:lpstr>
      <vt:lpstr>Microsoft Yahei</vt:lpstr>
      <vt:lpstr>Microsoft Yahei</vt:lpstr>
      <vt:lpstr>Microsoft Yahei</vt:lpstr>
      <vt:lpstr>宋体</vt:lpstr>
      <vt:lpstr>StarSymbol</vt:lpstr>
      <vt:lpstr>文泉驛微米黑</vt:lpstr>
      <vt:lpstr>華康中黑體</vt:lpstr>
      <vt:lpstr>華康寶風體W4</vt:lpstr>
      <vt:lpstr>華康儷中黑</vt:lpstr>
      <vt:lpstr>華康儷粗黑</vt:lpstr>
      <vt:lpstr>微軟正黑體</vt:lpstr>
      <vt:lpstr>新細明體</vt:lpstr>
      <vt:lpstr>DFKai-SB</vt:lpstr>
      <vt:lpstr>DFKai-SB</vt:lpstr>
      <vt:lpstr>Arial</vt:lpstr>
      <vt:lpstr>Calibri</vt:lpstr>
      <vt:lpstr>Calibri Light</vt:lpstr>
      <vt:lpstr>DejaVu Sans</vt:lpstr>
      <vt:lpstr>Times New Roman</vt:lpstr>
      <vt:lpstr>Wingdings</vt:lpstr>
      <vt:lpstr>Wingdings 2</vt:lpstr>
      <vt:lpstr>Office 佈景主題</vt:lpstr>
      <vt:lpstr>1_HDOfficeLightV0</vt:lpstr>
      <vt:lpstr>1_自定义设计方案</vt:lpstr>
      <vt:lpstr>PowerPoint 簡報</vt:lpstr>
      <vt:lpstr>PowerPoint 簡報</vt:lpstr>
      <vt:lpstr>PowerPoint 簡報</vt:lpstr>
      <vt:lpstr>教務處報告事項</vt:lpstr>
      <vt:lpstr>面對新課綱， 深美早就準備好了！</vt:lpstr>
      <vt:lpstr>PowerPoint 簡報</vt:lpstr>
      <vt:lpstr>PowerPoint 簡報</vt:lpstr>
      <vt:lpstr>PowerPoint 簡報</vt:lpstr>
      <vt:lpstr>配合事項</vt:lpstr>
      <vt:lpstr>作業型態</vt:lpstr>
      <vt:lpstr>成績評量方式</vt:lpstr>
      <vt:lpstr>PowerPoint 簡報</vt:lpstr>
      <vt:lpstr>教育部「學生成績評量準則」</vt:lpstr>
      <vt:lpstr>常態編班</vt:lpstr>
      <vt:lpstr>彈性學習分組</vt:lpstr>
      <vt:lpstr>學生照片、影片及作品 使用說明家長同意書</vt:lpstr>
      <vt:lpstr>PowerPoint 簡報</vt:lpstr>
      <vt:lpstr>PowerPoint 簡報</vt:lpstr>
      <vt:lpstr>12/24(六）9:00-12:00  家長資訊研習</vt:lpstr>
      <vt:lpstr>PowerPoint 簡報</vt:lpstr>
      <vt:lpstr>PowerPoint 簡報</vt:lpstr>
      <vt:lpstr>PowerPoint 簡報</vt:lpstr>
      <vt:lpstr>PowerPoint 簡報</vt:lpstr>
      <vt:lpstr>PowerPoint 簡報</vt:lpstr>
      <vt:lpstr>    請假方式 ◎於上學前完成請假 ◎可以直接連絡導師 ◎使用全誼APP線上請假 ◎打電話24654821轉21  </vt:lpstr>
      <vt:lpstr>    請假注意事項 ◎事假請假原因必須和學生相關 ◎連續三天以上要送紙本假單 ◎沒有請假，老師也連繫不上，則構成曠課 ◎疫情期間，發燒、感冒症狀、腹瀉、嗅味覺異常請不要到校，不計病假。 ◎防疫假相關說明及游泳課下水規範請詳閱推播公告 </vt:lpstr>
      <vt:lpstr>    門禁管理 ◎6:00-18:00請勿進入本校 ◎上下學在校外接送，不可進入校園 ◎需要轉交物品，請洽警衛室 ◎有事找老師或學生，請洽警衛室 </vt:lpstr>
      <vt:lpstr>PowerPoint 簡報</vt:lpstr>
      <vt:lpstr>PowerPoint 簡報</vt:lpstr>
      <vt:lpstr>深美街200巷紅磚道</vt:lpstr>
      <vt:lpstr>操場入口</vt:lpstr>
      <vt:lpstr>公車站牌旁邊小梯</vt:lpstr>
      <vt:lpstr>半戶外球場小門</vt:lpstr>
      <vt:lpstr>稍微走一走，不用塞路口</vt:lpstr>
      <vt:lpstr>PowerPoint 簡報</vt:lpstr>
      <vt:lpstr>PowerPoint 簡報</vt:lpstr>
      <vt:lpstr>    配合防疫，放學分流 ◎高年級55分離開教學區 ◎中年級整點離開教學區 ◎低年級05分離開教學區 </vt:lpstr>
      <vt:lpstr>    校內藝文暨體育團隊徵選說明  </vt:lpstr>
      <vt:lpstr>    收費性社團招生說明  </vt:lpstr>
      <vt:lpstr>飯後潔牙須知</vt:lpstr>
      <vt:lpstr>       配合防疫政策，    餐後潔牙改在自己座位進行。 舊生：沿用去年發放的接水杯 新生：開學發放新的接水杯 PS：牙刷、牙膏及漱口杯請家長幫孩     子準備</vt:lpstr>
      <vt:lpstr>PowerPoint 簡報</vt:lpstr>
      <vt:lpstr>騎乘機車要戴安全帽</vt:lpstr>
      <vt:lpstr>黃線只能暫停、切勿並排停車</vt:lpstr>
      <vt:lpstr>禮讓行人勿強行</vt:lpstr>
      <vt:lpstr>機車不上紅磚道</vt:lpstr>
      <vt:lpstr>不要讓孩子走停車場</vt:lpstr>
      <vt:lpstr>       快樂上學，平安回家 ◎戴上安全帽，遇到行人要禮讓 ◎機車停路邊，停車場車子進出真危險 ◎黃線僅暫停，並排停車不可行 </vt:lpstr>
      <vt:lpstr>生活教育</vt:lpstr>
      <vt:lpstr>PowerPoint 簡報</vt:lpstr>
      <vt:lpstr>多準備一個口罩放書包</vt:lpstr>
      <vt:lpstr>鼓勵孩子使用環保餐具，不要拿塑膠袋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111學年度第一學期家長日</vt:lpstr>
      <vt:lpstr>PowerPoint 簡報</vt:lpstr>
      <vt:lpstr>PowerPoint 簡報</vt:lpstr>
      <vt:lpstr>PowerPoint 簡報</vt:lpstr>
      <vt:lpstr>志工業務及晨光家長業務補充事項</vt:lpstr>
      <vt:lpstr>輔導處業務宣導</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Chao-Wen Chang</dc:creator>
  <cp:lastModifiedBy>user</cp:lastModifiedBy>
  <cp:revision>8</cp:revision>
  <dcterms:created xsi:type="dcterms:W3CDTF">2022-08-18T02:31:42Z</dcterms:created>
  <dcterms:modified xsi:type="dcterms:W3CDTF">2022-08-27T07:28:14Z</dcterms:modified>
</cp:coreProperties>
</file>